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7"/>
  </p:notesMasterIdLst>
  <p:handoutMasterIdLst>
    <p:handoutMasterId r:id="rId18"/>
  </p:handoutMasterIdLst>
  <p:sldIdLst>
    <p:sldId id="297" r:id="rId2"/>
    <p:sldId id="2147470174" r:id="rId3"/>
    <p:sldId id="260" r:id="rId4"/>
    <p:sldId id="2147470175" r:id="rId5"/>
    <p:sldId id="2147474063" r:id="rId6"/>
    <p:sldId id="2147474064" r:id="rId7"/>
    <p:sldId id="2147474066" r:id="rId8"/>
    <p:sldId id="2147470170" r:id="rId9"/>
    <p:sldId id="2147470172" r:id="rId10"/>
    <p:sldId id="2147470167" r:id="rId11"/>
    <p:sldId id="2147470168" r:id="rId12"/>
    <p:sldId id="307" r:id="rId13"/>
    <p:sldId id="2147470176" r:id="rId14"/>
    <p:sldId id="2147474061" r:id="rId15"/>
    <p:sldId id="280"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3C50C9FF-D583-4F0E-95AC-3A0513C2E162}">
          <p14:sldIdLst>
            <p14:sldId id="297"/>
            <p14:sldId id="2147470174"/>
            <p14:sldId id="260"/>
            <p14:sldId id="2147470175"/>
            <p14:sldId id="2147474063"/>
            <p14:sldId id="2147474064"/>
            <p14:sldId id="2147474066"/>
            <p14:sldId id="2147470170"/>
            <p14:sldId id="2147470172"/>
            <p14:sldId id="2147470167"/>
            <p14:sldId id="2147470168"/>
            <p14:sldId id="307"/>
            <p14:sldId id="2147470176"/>
            <p14:sldId id="2147474061"/>
            <p14:sldId id="280"/>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a:srgbClr val="1A1A17"/>
    <a:srgbClr val="202020"/>
    <a:srgbClr val="1F1F1D"/>
    <a:srgbClr val="1F1F1F"/>
    <a:srgbClr val="FE5000"/>
    <a:srgbClr val="97B30B"/>
    <a:srgbClr val="0067B4"/>
    <a:srgbClr val="217BBC"/>
    <a:srgbClr val="26262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2308" autoAdjust="0"/>
  </p:normalViewPr>
  <p:slideViewPr>
    <p:cSldViewPr snapToGrid="0">
      <p:cViewPr varScale="1">
        <p:scale>
          <a:sx n="104" d="100"/>
          <a:sy n="104" d="100"/>
        </p:scale>
        <p:origin x="822" y="57"/>
      </p:cViewPr>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150CA77-E9F2-4DE4-8DC0-355AF3F7ADA2}"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en-US"/>
        </a:p>
      </dgm:t>
    </dgm:pt>
    <dgm:pt modelId="{B1ED0BFB-18D2-4DEE-8BC7-39FF219EB871}">
      <dgm:prSet phldrT="[Text]"/>
      <dgm:spPr/>
      <dgm:t>
        <a:bodyPr/>
        <a:lstStyle/>
        <a:p>
          <a:r>
            <a:rPr lang="en-US" b="1" dirty="0"/>
            <a:t>Conceptual Model</a:t>
          </a:r>
        </a:p>
      </dgm:t>
    </dgm:pt>
    <dgm:pt modelId="{D2797296-D87D-4986-ABCC-C9D07845A421}" type="parTrans" cxnId="{869C28DE-1C8D-4E5D-B7B5-D13D9040418E}">
      <dgm:prSet/>
      <dgm:spPr/>
      <dgm:t>
        <a:bodyPr/>
        <a:lstStyle/>
        <a:p>
          <a:endParaRPr lang="en-US"/>
        </a:p>
      </dgm:t>
    </dgm:pt>
    <dgm:pt modelId="{C663CEDC-C4C6-411A-A9A8-82A0D8541D21}" type="sibTrans" cxnId="{869C28DE-1C8D-4E5D-B7B5-D13D9040418E}">
      <dgm:prSet/>
      <dgm:spPr/>
      <dgm:t>
        <a:bodyPr/>
        <a:lstStyle/>
        <a:p>
          <a:endParaRPr lang="en-US"/>
        </a:p>
      </dgm:t>
    </dgm:pt>
    <dgm:pt modelId="{E708FA45-B771-4321-AD0C-21B0C6F015C7}">
      <dgm:prSet phldrT="[Text]"/>
      <dgm:spPr/>
      <dgm:t>
        <a:bodyPr/>
        <a:lstStyle/>
        <a:p>
          <a:r>
            <a:rPr lang="en-US" b="1"/>
            <a:t>Logical Model</a:t>
          </a:r>
        </a:p>
      </dgm:t>
    </dgm:pt>
    <dgm:pt modelId="{1332CF76-73CD-4CCC-BDB6-41AA2CDD5B2D}" type="parTrans" cxnId="{F1832EBF-93CE-436C-89FA-06DEB6C32C35}">
      <dgm:prSet/>
      <dgm:spPr/>
      <dgm:t>
        <a:bodyPr/>
        <a:lstStyle/>
        <a:p>
          <a:endParaRPr lang="en-US"/>
        </a:p>
      </dgm:t>
    </dgm:pt>
    <dgm:pt modelId="{3E4133FD-84FC-44C0-9C18-470561C0962E}" type="sibTrans" cxnId="{F1832EBF-93CE-436C-89FA-06DEB6C32C35}">
      <dgm:prSet/>
      <dgm:spPr/>
      <dgm:t>
        <a:bodyPr/>
        <a:lstStyle/>
        <a:p>
          <a:endParaRPr lang="en-US"/>
        </a:p>
      </dgm:t>
    </dgm:pt>
    <dgm:pt modelId="{6E62D2A2-943C-4780-9316-AC165FF36FC7}">
      <dgm:prSet phldrT="[Text]"/>
      <dgm:spPr/>
      <dgm:t>
        <a:bodyPr/>
        <a:lstStyle/>
        <a:p>
          <a:r>
            <a:rPr lang="en-US" b="1"/>
            <a:t>Physical Model with </a:t>
          </a:r>
          <a:r>
            <a:rPr lang="en-IN" b="1"/>
            <a:t>Indexing and Partitioning </a:t>
          </a:r>
          <a:r>
            <a:rPr lang="en-US" b="1"/>
            <a:t> </a:t>
          </a:r>
        </a:p>
      </dgm:t>
    </dgm:pt>
    <dgm:pt modelId="{D78BFAB4-368C-49DA-B673-0A74C69B63A6}" type="parTrans" cxnId="{E306BB93-0425-46FA-90D1-78982539B954}">
      <dgm:prSet/>
      <dgm:spPr/>
      <dgm:t>
        <a:bodyPr/>
        <a:lstStyle/>
        <a:p>
          <a:endParaRPr lang="en-US"/>
        </a:p>
      </dgm:t>
    </dgm:pt>
    <dgm:pt modelId="{345D40F8-8C9D-4B49-9CCE-015321DF9E76}" type="sibTrans" cxnId="{E306BB93-0425-46FA-90D1-78982539B954}">
      <dgm:prSet/>
      <dgm:spPr/>
      <dgm:t>
        <a:bodyPr/>
        <a:lstStyle/>
        <a:p>
          <a:endParaRPr lang="en-US"/>
        </a:p>
      </dgm:t>
    </dgm:pt>
    <dgm:pt modelId="{6CAECED2-27E5-4E29-867D-3D7086BAA5DF}">
      <dgm:prSet/>
      <dgm:spPr/>
      <dgm:t>
        <a:bodyPr/>
        <a:lstStyle/>
        <a:p>
          <a:r>
            <a:rPr lang="en-US" b="1" dirty="0"/>
            <a:t>ETL Process and </a:t>
          </a:r>
          <a:r>
            <a:rPr lang="en-US" b="1" dirty="0">
              <a:latin typeface="Poppins Light" panose="00000400000000000000" pitchFamily="50" charset="0"/>
              <a:cs typeface="Poppins Light" panose="00000400000000000000" pitchFamily="50" charset="0"/>
            </a:rPr>
            <a:t>Medallion Architecture</a:t>
          </a:r>
          <a:endParaRPr lang="en-US" b="1" dirty="0"/>
        </a:p>
      </dgm:t>
    </dgm:pt>
    <dgm:pt modelId="{480AD36D-B9F2-43B0-BF43-5E2AFEF1860E}" type="parTrans" cxnId="{126E6312-28AA-4A34-A043-BBCB540FD264}">
      <dgm:prSet/>
      <dgm:spPr/>
      <dgm:t>
        <a:bodyPr/>
        <a:lstStyle/>
        <a:p>
          <a:endParaRPr lang="en-US"/>
        </a:p>
      </dgm:t>
    </dgm:pt>
    <dgm:pt modelId="{7634CDAC-3A6D-4E21-A203-477A43F20F8E}" type="sibTrans" cxnId="{126E6312-28AA-4A34-A043-BBCB540FD264}">
      <dgm:prSet/>
      <dgm:spPr/>
      <dgm:t>
        <a:bodyPr/>
        <a:lstStyle/>
        <a:p>
          <a:endParaRPr lang="en-US"/>
        </a:p>
      </dgm:t>
    </dgm:pt>
    <dgm:pt modelId="{33543133-BDEE-4647-B203-5E05BE4766A5}">
      <dgm:prSet/>
      <dgm:spPr/>
      <dgm:t>
        <a:bodyPr/>
        <a:lstStyle/>
        <a:p>
          <a:r>
            <a:rPr lang="en-US" b="1" dirty="0">
              <a:latin typeface="Poppins Light" panose="00000400000000000000" pitchFamily="50" charset="0"/>
              <a:cs typeface="Poppins Light" panose="00000400000000000000" pitchFamily="50" charset="0"/>
            </a:rPr>
            <a:t>Data Governance and Quality Framework</a:t>
          </a:r>
          <a:endParaRPr lang="en-US" b="1" dirty="0"/>
        </a:p>
      </dgm:t>
    </dgm:pt>
    <dgm:pt modelId="{61015824-09B9-4659-8362-1FB444A35C3B}" type="parTrans" cxnId="{F8513D42-D498-4B90-9B36-FA43705D3703}">
      <dgm:prSet/>
      <dgm:spPr/>
      <dgm:t>
        <a:bodyPr/>
        <a:lstStyle/>
        <a:p>
          <a:endParaRPr lang="en-US"/>
        </a:p>
      </dgm:t>
    </dgm:pt>
    <dgm:pt modelId="{5993BD15-7179-4EAA-9EAA-943E35280EF7}" type="sibTrans" cxnId="{F8513D42-D498-4B90-9B36-FA43705D3703}">
      <dgm:prSet/>
      <dgm:spPr/>
      <dgm:t>
        <a:bodyPr/>
        <a:lstStyle/>
        <a:p>
          <a:endParaRPr lang="en-US"/>
        </a:p>
      </dgm:t>
    </dgm:pt>
    <dgm:pt modelId="{55ACAACC-4D7F-4EDC-B6F2-73157E242F36}">
      <dgm:prSet/>
      <dgm:spPr/>
      <dgm:t>
        <a:bodyPr/>
        <a:lstStyle/>
        <a:p>
          <a:pPr>
            <a:buFont typeface="Arial" panose="020B0604020202020204" pitchFamily="34" charset="0"/>
            <a:buChar char="•"/>
          </a:pPr>
          <a:r>
            <a:rPr lang="en-US" b="1" dirty="0">
              <a:latin typeface="Poppins Light" panose="00000400000000000000" pitchFamily="50" charset="0"/>
              <a:cs typeface="Poppins Light" panose="00000400000000000000" pitchFamily="50" charset="0"/>
            </a:rPr>
            <a:t>Version Control &amp; Schema Evolution</a:t>
          </a:r>
          <a:endParaRPr lang="en-US" b="1" dirty="0"/>
        </a:p>
      </dgm:t>
    </dgm:pt>
    <dgm:pt modelId="{ED86FD2E-E31B-43A1-B9F5-129221F1C353}" type="parTrans" cxnId="{FF286501-2D09-4071-80B9-39F24D4CB263}">
      <dgm:prSet/>
      <dgm:spPr/>
      <dgm:t>
        <a:bodyPr/>
        <a:lstStyle/>
        <a:p>
          <a:endParaRPr lang="en-US"/>
        </a:p>
      </dgm:t>
    </dgm:pt>
    <dgm:pt modelId="{4B42CBF8-8CD0-4FB9-8F74-4D1094F5B3E6}" type="sibTrans" cxnId="{FF286501-2D09-4071-80B9-39F24D4CB263}">
      <dgm:prSet/>
      <dgm:spPr/>
      <dgm:t>
        <a:bodyPr/>
        <a:lstStyle/>
        <a:p>
          <a:endParaRPr lang="en-US"/>
        </a:p>
      </dgm:t>
    </dgm:pt>
    <dgm:pt modelId="{8E175D8B-B164-469C-86B0-E4CD014010AB}">
      <dgm:prSet phldrT="[Text]"/>
      <dgm:spPr/>
      <dgm:t>
        <a:bodyPr/>
        <a:lstStyle/>
        <a:p>
          <a:r>
            <a:rPr lang="en-US" b="1" dirty="0"/>
            <a:t>Problem Statement</a:t>
          </a:r>
        </a:p>
      </dgm:t>
    </dgm:pt>
    <dgm:pt modelId="{105CDE58-27F7-46D7-9ED0-D3B3AA5AEA93}" type="parTrans" cxnId="{D8CBCBD0-4136-4299-82C5-17A917A7F41D}">
      <dgm:prSet/>
      <dgm:spPr/>
      <dgm:t>
        <a:bodyPr/>
        <a:lstStyle/>
        <a:p>
          <a:endParaRPr lang="en-US"/>
        </a:p>
      </dgm:t>
    </dgm:pt>
    <dgm:pt modelId="{E82A6E73-1CE9-45AA-B541-18CDD176AB6A}" type="sibTrans" cxnId="{D8CBCBD0-4136-4299-82C5-17A917A7F41D}">
      <dgm:prSet/>
      <dgm:spPr/>
      <dgm:t>
        <a:bodyPr/>
        <a:lstStyle/>
        <a:p>
          <a:endParaRPr lang="en-US"/>
        </a:p>
      </dgm:t>
    </dgm:pt>
    <dgm:pt modelId="{F490C180-C5C8-461A-A628-B802B14F9D1D}" type="pres">
      <dgm:prSet presAssocID="{7150CA77-E9F2-4DE4-8DC0-355AF3F7ADA2}" presName="Name0" presStyleCnt="0">
        <dgm:presLayoutVars>
          <dgm:chMax val="7"/>
          <dgm:chPref val="7"/>
          <dgm:dir/>
        </dgm:presLayoutVars>
      </dgm:prSet>
      <dgm:spPr/>
    </dgm:pt>
    <dgm:pt modelId="{07CF3F2E-ADBE-44BF-9DAA-326396773133}" type="pres">
      <dgm:prSet presAssocID="{7150CA77-E9F2-4DE4-8DC0-355AF3F7ADA2}" presName="Name1" presStyleCnt="0"/>
      <dgm:spPr/>
    </dgm:pt>
    <dgm:pt modelId="{C84861E0-79D5-4A39-8116-5482201FF140}" type="pres">
      <dgm:prSet presAssocID="{7150CA77-E9F2-4DE4-8DC0-355AF3F7ADA2}" presName="cycle" presStyleCnt="0"/>
      <dgm:spPr/>
    </dgm:pt>
    <dgm:pt modelId="{61DEC502-CB4F-4F6D-9805-822417A8F4B7}" type="pres">
      <dgm:prSet presAssocID="{7150CA77-E9F2-4DE4-8DC0-355AF3F7ADA2}" presName="srcNode" presStyleLbl="node1" presStyleIdx="0" presStyleCnt="7"/>
      <dgm:spPr/>
    </dgm:pt>
    <dgm:pt modelId="{42A0D0A8-CEB5-4724-810D-C06D5BF42A36}" type="pres">
      <dgm:prSet presAssocID="{7150CA77-E9F2-4DE4-8DC0-355AF3F7ADA2}" presName="conn" presStyleLbl="parChTrans1D2" presStyleIdx="0" presStyleCnt="1"/>
      <dgm:spPr/>
    </dgm:pt>
    <dgm:pt modelId="{5F0D6C89-C40B-4C49-A83F-FECF44C1A0DB}" type="pres">
      <dgm:prSet presAssocID="{7150CA77-E9F2-4DE4-8DC0-355AF3F7ADA2}" presName="extraNode" presStyleLbl="node1" presStyleIdx="0" presStyleCnt="7"/>
      <dgm:spPr/>
    </dgm:pt>
    <dgm:pt modelId="{464395DC-726B-43BD-86EB-FF98745D3C11}" type="pres">
      <dgm:prSet presAssocID="{7150CA77-E9F2-4DE4-8DC0-355AF3F7ADA2}" presName="dstNode" presStyleLbl="node1" presStyleIdx="0" presStyleCnt="7"/>
      <dgm:spPr/>
    </dgm:pt>
    <dgm:pt modelId="{C73622CB-D259-4B08-9F78-00CD0221D902}" type="pres">
      <dgm:prSet presAssocID="{8E175D8B-B164-469C-86B0-E4CD014010AB}" presName="text_1" presStyleLbl="node1" presStyleIdx="0" presStyleCnt="7">
        <dgm:presLayoutVars>
          <dgm:bulletEnabled val="1"/>
        </dgm:presLayoutVars>
      </dgm:prSet>
      <dgm:spPr/>
    </dgm:pt>
    <dgm:pt modelId="{35B77504-2926-48A6-9679-FD01D8BE35A4}" type="pres">
      <dgm:prSet presAssocID="{8E175D8B-B164-469C-86B0-E4CD014010AB}" presName="accent_1" presStyleCnt="0"/>
      <dgm:spPr/>
    </dgm:pt>
    <dgm:pt modelId="{DF9CF6FC-1EE8-419D-8CEE-74B3EEA36AFF}" type="pres">
      <dgm:prSet presAssocID="{8E175D8B-B164-469C-86B0-E4CD014010AB}" presName="accentRepeatNode" presStyleLbl="solidFgAcc1" presStyleIdx="0" presStyleCnt="7"/>
      <dgm:spPr/>
    </dgm:pt>
    <dgm:pt modelId="{19886DA0-BAA8-423D-8F58-7D92833D2E79}" type="pres">
      <dgm:prSet presAssocID="{B1ED0BFB-18D2-4DEE-8BC7-39FF219EB871}" presName="text_2" presStyleLbl="node1" presStyleIdx="1" presStyleCnt="7">
        <dgm:presLayoutVars>
          <dgm:bulletEnabled val="1"/>
        </dgm:presLayoutVars>
      </dgm:prSet>
      <dgm:spPr/>
    </dgm:pt>
    <dgm:pt modelId="{230F8F74-FCF9-4044-B889-8F92319AD60C}" type="pres">
      <dgm:prSet presAssocID="{B1ED0BFB-18D2-4DEE-8BC7-39FF219EB871}" presName="accent_2" presStyleCnt="0"/>
      <dgm:spPr/>
    </dgm:pt>
    <dgm:pt modelId="{13BC35D5-C12A-4615-85AE-56C223757186}" type="pres">
      <dgm:prSet presAssocID="{B1ED0BFB-18D2-4DEE-8BC7-39FF219EB871}" presName="accentRepeatNode" presStyleLbl="solidFgAcc1" presStyleIdx="1" presStyleCnt="7"/>
      <dgm:spPr/>
    </dgm:pt>
    <dgm:pt modelId="{049C7B31-D12D-49D9-A7AA-9E8E063AA5B4}" type="pres">
      <dgm:prSet presAssocID="{E708FA45-B771-4321-AD0C-21B0C6F015C7}" presName="text_3" presStyleLbl="node1" presStyleIdx="2" presStyleCnt="7">
        <dgm:presLayoutVars>
          <dgm:bulletEnabled val="1"/>
        </dgm:presLayoutVars>
      </dgm:prSet>
      <dgm:spPr/>
    </dgm:pt>
    <dgm:pt modelId="{6591153D-1B29-41FC-82B5-D9D58D6B5895}" type="pres">
      <dgm:prSet presAssocID="{E708FA45-B771-4321-AD0C-21B0C6F015C7}" presName="accent_3" presStyleCnt="0"/>
      <dgm:spPr/>
    </dgm:pt>
    <dgm:pt modelId="{918D896F-8579-4876-9C66-80C7D3A69E52}" type="pres">
      <dgm:prSet presAssocID="{E708FA45-B771-4321-AD0C-21B0C6F015C7}" presName="accentRepeatNode" presStyleLbl="solidFgAcc1" presStyleIdx="2" presStyleCnt="7"/>
      <dgm:spPr/>
    </dgm:pt>
    <dgm:pt modelId="{2BBB6050-D099-45C8-9716-FE2BC5B63F9D}" type="pres">
      <dgm:prSet presAssocID="{6E62D2A2-943C-4780-9316-AC165FF36FC7}" presName="text_4" presStyleLbl="node1" presStyleIdx="3" presStyleCnt="7">
        <dgm:presLayoutVars>
          <dgm:bulletEnabled val="1"/>
        </dgm:presLayoutVars>
      </dgm:prSet>
      <dgm:spPr/>
    </dgm:pt>
    <dgm:pt modelId="{EFC81E26-9E3D-4EB2-BD0D-86BF1C8D31DE}" type="pres">
      <dgm:prSet presAssocID="{6E62D2A2-943C-4780-9316-AC165FF36FC7}" presName="accent_4" presStyleCnt="0"/>
      <dgm:spPr/>
    </dgm:pt>
    <dgm:pt modelId="{75EB8B9D-C2E8-4598-9FC1-FDEABD1C8A23}" type="pres">
      <dgm:prSet presAssocID="{6E62D2A2-943C-4780-9316-AC165FF36FC7}" presName="accentRepeatNode" presStyleLbl="solidFgAcc1" presStyleIdx="3" presStyleCnt="7"/>
      <dgm:spPr/>
    </dgm:pt>
    <dgm:pt modelId="{4E639CEF-E738-4693-B77E-663AB2B2DF05}" type="pres">
      <dgm:prSet presAssocID="{6CAECED2-27E5-4E29-867D-3D7086BAA5DF}" presName="text_5" presStyleLbl="node1" presStyleIdx="4" presStyleCnt="7">
        <dgm:presLayoutVars>
          <dgm:bulletEnabled val="1"/>
        </dgm:presLayoutVars>
      </dgm:prSet>
      <dgm:spPr/>
    </dgm:pt>
    <dgm:pt modelId="{52B24F2E-5F3D-4F89-9105-D3CC04AEED2F}" type="pres">
      <dgm:prSet presAssocID="{6CAECED2-27E5-4E29-867D-3D7086BAA5DF}" presName="accent_5" presStyleCnt="0"/>
      <dgm:spPr/>
    </dgm:pt>
    <dgm:pt modelId="{3B3A51AA-7823-4DC6-AEDC-8D0461F2BDD9}" type="pres">
      <dgm:prSet presAssocID="{6CAECED2-27E5-4E29-867D-3D7086BAA5DF}" presName="accentRepeatNode" presStyleLbl="solidFgAcc1" presStyleIdx="4" presStyleCnt="7"/>
      <dgm:spPr/>
    </dgm:pt>
    <dgm:pt modelId="{C48D699F-C5D2-4B35-A494-14758029D480}" type="pres">
      <dgm:prSet presAssocID="{33543133-BDEE-4647-B203-5E05BE4766A5}" presName="text_6" presStyleLbl="node1" presStyleIdx="5" presStyleCnt="7">
        <dgm:presLayoutVars>
          <dgm:bulletEnabled val="1"/>
        </dgm:presLayoutVars>
      </dgm:prSet>
      <dgm:spPr/>
    </dgm:pt>
    <dgm:pt modelId="{8AC48659-CCA0-4E7A-966B-66BF3A5D7AD8}" type="pres">
      <dgm:prSet presAssocID="{33543133-BDEE-4647-B203-5E05BE4766A5}" presName="accent_6" presStyleCnt="0"/>
      <dgm:spPr/>
    </dgm:pt>
    <dgm:pt modelId="{DDD2CDAC-9B97-47C3-A829-837D8DEB2823}" type="pres">
      <dgm:prSet presAssocID="{33543133-BDEE-4647-B203-5E05BE4766A5}" presName="accentRepeatNode" presStyleLbl="solidFgAcc1" presStyleIdx="5" presStyleCnt="7"/>
      <dgm:spPr/>
    </dgm:pt>
    <dgm:pt modelId="{9754C230-8FC4-4DA9-ACA6-82540746F672}" type="pres">
      <dgm:prSet presAssocID="{55ACAACC-4D7F-4EDC-B6F2-73157E242F36}" presName="text_7" presStyleLbl="node1" presStyleIdx="6" presStyleCnt="7">
        <dgm:presLayoutVars>
          <dgm:bulletEnabled val="1"/>
        </dgm:presLayoutVars>
      </dgm:prSet>
      <dgm:spPr/>
    </dgm:pt>
    <dgm:pt modelId="{201F4541-F0EA-498C-A673-7831A46CEFA3}" type="pres">
      <dgm:prSet presAssocID="{55ACAACC-4D7F-4EDC-B6F2-73157E242F36}" presName="accent_7" presStyleCnt="0"/>
      <dgm:spPr/>
    </dgm:pt>
    <dgm:pt modelId="{D5FEEE54-ECF0-49B2-BBCE-BABB7F98C0AF}" type="pres">
      <dgm:prSet presAssocID="{55ACAACC-4D7F-4EDC-B6F2-73157E242F36}" presName="accentRepeatNode" presStyleLbl="solidFgAcc1" presStyleIdx="6" presStyleCnt="7"/>
      <dgm:spPr/>
    </dgm:pt>
  </dgm:ptLst>
  <dgm:cxnLst>
    <dgm:cxn modelId="{FF286501-2D09-4071-80B9-39F24D4CB263}" srcId="{7150CA77-E9F2-4DE4-8DC0-355AF3F7ADA2}" destId="{55ACAACC-4D7F-4EDC-B6F2-73157E242F36}" srcOrd="6" destOrd="0" parTransId="{ED86FD2E-E31B-43A1-B9F5-129221F1C353}" sibTransId="{4B42CBF8-8CD0-4FB9-8F74-4D1094F5B3E6}"/>
    <dgm:cxn modelId="{126E6312-28AA-4A34-A043-BBCB540FD264}" srcId="{7150CA77-E9F2-4DE4-8DC0-355AF3F7ADA2}" destId="{6CAECED2-27E5-4E29-867D-3D7086BAA5DF}" srcOrd="4" destOrd="0" parTransId="{480AD36D-B9F2-43B0-BF43-5E2AFEF1860E}" sibTransId="{7634CDAC-3A6D-4E21-A203-477A43F20F8E}"/>
    <dgm:cxn modelId="{A0D7DC21-1479-42BE-8135-793E3A5CE99F}" type="presOf" srcId="{8E175D8B-B164-469C-86B0-E4CD014010AB}" destId="{C73622CB-D259-4B08-9F78-00CD0221D902}" srcOrd="0" destOrd="0" presId="urn:microsoft.com/office/officeart/2008/layout/VerticalCurvedList"/>
    <dgm:cxn modelId="{9DCB6F29-BF51-47D2-B25D-12845002D8AB}" type="presOf" srcId="{55ACAACC-4D7F-4EDC-B6F2-73157E242F36}" destId="{9754C230-8FC4-4DA9-ACA6-82540746F672}" srcOrd="0" destOrd="0" presId="urn:microsoft.com/office/officeart/2008/layout/VerticalCurvedList"/>
    <dgm:cxn modelId="{D2758A29-B7E3-4874-8B26-49865A7D428F}" type="presOf" srcId="{33543133-BDEE-4647-B203-5E05BE4766A5}" destId="{C48D699F-C5D2-4B35-A494-14758029D480}" srcOrd="0" destOrd="0" presId="urn:microsoft.com/office/officeart/2008/layout/VerticalCurvedList"/>
    <dgm:cxn modelId="{F8513D42-D498-4B90-9B36-FA43705D3703}" srcId="{7150CA77-E9F2-4DE4-8DC0-355AF3F7ADA2}" destId="{33543133-BDEE-4647-B203-5E05BE4766A5}" srcOrd="5" destOrd="0" parTransId="{61015824-09B9-4659-8362-1FB444A35C3B}" sibTransId="{5993BD15-7179-4EAA-9EAA-943E35280EF7}"/>
    <dgm:cxn modelId="{D3798450-4461-440B-8219-8B4426967E2A}" type="presOf" srcId="{6E62D2A2-943C-4780-9316-AC165FF36FC7}" destId="{2BBB6050-D099-45C8-9716-FE2BC5B63F9D}" srcOrd="0" destOrd="0" presId="urn:microsoft.com/office/officeart/2008/layout/VerticalCurvedList"/>
    <dgm:cxn modelId="{E306BB93-0425-46FA-90D1-78982539B954}" srcId="{7150CA77-E9F2-4DE4-8DC0-355AF3F7ADA2}" destId="{6E62D2A2-943C-4780-9316-AC165FF36FC7}" srcOrd="3" destOrd="0" parTransId="{D78BFAB4-368C-49DA-B673-0A74C69B63A6}" sibTransId="{345D40F8-8C9D-4B49-9CCE-015321DF9E76}"/>
    <dgm:cxn modelId="{FD0323BB-0191-4D03-B644-37069E83EC94}" type="presOf" srcId="{E82A6E73-1CE9-45AA-B541-18CDD176AB6A}" destId="{42A0D0A8-CEB5-4724-810D-C06D5BF42A36}" srcOrd="0" destOrd="0" presId="urn:microsoft.com/office/officeart/2008/layout/VerticalCurvedList"/>
    <dgm:cxn modelId="{A2F231BD-18A0-4BAE-9E67-26B46A2BC49D}" type="presOf" srcId="{E708FA45-B771-4321-AD0C-21B0C6F015C7}" destId="{049C7B31-D12D-49D9-A7AA-9E8E063AA5B4}" srcOrd="0" destOrd="0" presId="urn:microsoft.com/office/officeart/2008/layout/VerticalCurvedList"/>
    <dgm:cxn modelId="{F1832EBF-93CE-436C-89FA-06DEB6C32C35}" srcId="{7150CA77-E9F2-4DE4-8DC0-355AF3F7ADA2}" destId="{E708FA45-B771-4321-AD0C-21B0C6F015C7}" srcOrd="2" destOrd="0" parTransId="{1332CF76-73CD-4CCC-BDB6-41AA2CDD5B2D}" sibTransId="{3E4133FD-84FC-44C0-9C18-470561C0962E}"/>
    <dgm:cxn modelId="{077B61C2-A61B-4A58-8B74-00707B8B8B20}" type="presOf" srcId="{6CAECED2-27E5-4E29-867D-3D7086BAA5DF}" destId="{4E639CEF-E738-4693-B77E-663AB2B2DF05}" srcOrd="0" destOrd="0" presId="urn:microsoft.com/office/officeart/2008/layout/VerticalCurvedList"/>
    <dgm:cxn modelId="{D8CBCBD0-4136-4299-82C5-17A917A7F41D}" srcId="{7150CA77-E9F2-4DE4-8DC0-355AF3F7ADA2}" destId="{8E175D8B-B164-469C-86B0-E4CD014010AB}" srcOrd="0" destOrd="0" parTransId="{105CDE58-27F7-46D7-9ED0-D3B3AA5AEA93}" sibTransId="{E82A6E73-1CE9-45AA-B541-18CDD176AB6A}"/>
    <dgm:cxn modelId="{513B09D9-A737-435B-877E-B6A989FB1CA6}" type="presOf" srcId="{7150CA77-E9F2-4DE4-8DC0-355AF3F7ADA2}" destId="{F490C180-C5C8-461A-A628-B802B14F9D1D}" srcOrd="0" destOrd="0" presId="urn:microsoft.com/office/officeart/2008/layout/VerticalCurvedList"/>
    <dgm:cxn modelId="{869C28DE-1C8D-4E5D-B7B5-D13D9040418E}" srcId="{7150CA77-E9F2-4DE4-8DC0-355AF3F7ADA2}" destId="{B1ED0BFB-18D2-4DEE-8BC7-39FF219EB871}" srcOrd="1" destOrd="0" parTransId="{D2797296-D87D-4986-ABCC-C9D07845A421}" sibTransId="{C663CEDC-C4C6-411A-A9A8-82A0D8541D21}"/>
    <dgm:cxn modelId="{183CF1EA-511D-45FC-AE8E-CDAE72FFFA92}" type="presOf" srcId="{B1ED0BFB-18D2-4DEE-8BC7-39FF219EB871}" destId="{19886DA0-BAA8-423D-8F58-7D92833D2E79}" srcOrd="0" destOrd="0" presId="urn:microsoft.com/office/officeart/2008/layout/VerticalCurvedList"/>
    <dgm:cxn modelId="{4C0B03E3-5F2D-42E6-95C5-2838726D4A2D}" type="presParOf" srcId="{F490C180-C5C8-461A-A628-B802B14F9D1D}" destId="{07CF3F2E-ADBE-44BF-9DAA-326396773133}" srcOrd="0" destOrd="0" presId="urn:microsoft.com/office/officeart/2008/layout/VerticalCurvedList"/>
    <dgm:cxn modelId="{923E565C-6214-47D1-A59E-C0382924BF33}" type="presParOf" srcId="{07CF3F2E-ADBE-44BF-9DAA-326396773133}" destId="{C84861E0-79D5-4A39-8116-5482201FF140}" srcOrd="0" destOrd="0" presId="urn:microsoft.com/office/officeart/2008/layout/VerticalCurvedList"/>
    <dgm:cxn modelId="{73550F45-6511-433C-B5AB-065E18080CBD}" type="presParOf" srcId="{C84861E0-79D5-4A39-8116-5482201FF140}" destId="{61DEC502-CB4F-4F6D-9805-822417A8F4B7}" srcOrd="0" destOrd="0" presId="urn:microsoft.com/office/officeart/2008/layout/VerticalCurvedList"/>
    <dgm:cxn modelId="{60182F1A-AD3B-4008-BB42-73AA514E5E08}" type="presParOf" srcId="{C84861E0-79D5-4A39-8116-5482201FF140}" destId="{42A0D0A8-CEB5-4724-810D-C06D5BF42A36}" srcOrd="1" destOrd="0" presId="urn:microsoft.com/office/officeart/2008/layout/VerticalCurvedList"/>
    <dgm:cxn modelId="{FB62B4DA-71D7-4D4F-BB82-61DD66F62AD2}" type="presParOf" srcId="{C84861E0-79D5-4A39-8116-5482201FF140}" destId="{5F0D6C89-C40B-4C49-A83F-FECF44C1A0DB}" srcOrd="2" destOrd="0" presId="urn:microsoft.com/office/officeart/2008/layout/VerticalCurvedList"/>
    <dgm:cxn modelId="{27FE75D0-87E4-42BD-BA03-237A0385514B}" type="presParOf" srcId="{C84861E0-79D5-4A39-8116-5482201FF140}" destId="{464395DC-726B-43BD-86EB-FF98745D3C11}" srcOrd="3" destOrd="0" presId="urn:microsoft.com/office/officeart/2008/layout/VerticalCurvedList"/>
    <dgm:cxn modelId="{D8E0D8EC-38C9-4F75-BDDC-C6DA2A4DAD55}" type="presParOf" srcId="{07CF3F2E-ADBE-44BF-9DAA-326396773133}" destId="{C73622CB-D259-4B08-9F78-00CD0221D902}" srcOrd="1" destOrd="0" presId="urn:microsoft.com/office/officeart/2008/layout/VerticalCurvedList"/>
    <dgm:cxn modelId="{F18843F7-876F-49C7-A2C8-41E437E5DA63}" type="presParOf" srcId="{07CF3F2E-ADBE-44BF-9DAA-326396773133}" destId="{35B77504-2926-48A6-9679-FD01D8BE35A4}" srcOrd="2" destOrd="0" presId="urn:microsoft.com/office/officeart/2008/layout/VerticalCurvedList"/>
    <dgm:cxn modelId="{57289BCB-AA09-4D59-9137-19892DB44620}" type="presParOf" srcId="{35B77504-2926-48A6-9679-FD01D8BE35A4}" destId="{DF9CF6FC-1EE8-419D-8CEE-74B3EEA36AFF}" srcOrd="0" destOrd="0" presId="urn:microsoft.com/office/officeart/2008/layout/VerticalCurvedList"/>
    <dgm:cxn modelId="{3F0568DB-95BD-41B6-8A15-697361DD42FF}" type="presParOf" srcId="{07CF3F2E-ADBE-44BF-9DAA-326396773133}" destId="{19886DA0-BAA8-423D-8F58-7D92833D2E79}" srcOrd="3" destOrd="0" presId="urn:microsoft.com/office/officeart/2008/layout/VerticalCurvedList"/>
    <dgm:cxn modelId="{81B7B245-CBC6-4EAD-8A5C-841AFAD4DA95}" type="presParOf" srcId="{07CF3F2E-ADBE-44BF-9DAA-326396773133}" destId="{230F8F74-FCF9-4044-B889-8F92319AD60C}" srcOrd="4" destOrd="0" presId="urn:microsoft.com/office/officeart/2008/layout/VerticalCurvedList"/>
    <dgm:cxn modelId="{094F0CE3-6391-4FB7-89D0-6707082CE888}" type="presParOf" srcId="{230F8F74-FCF9-4044-B889-8F92319AD60C}" destId="{13BC35D5-C12A-4615-85AE-56C223757186}" srcOrd="0" destOrd="0" presId="urn:microsoft.com/office/officeart/2008/layout/VerticalCurvedList"/>
    <dgm:cxn modelId="{4FCBEE56-1BCF-4FE4-BFD4-A871FE3FE191}" type="presParOf" srcId="{07CF3F2E-ADBE-44BF-9DAA-326396773133}" destId="{049C7B31-D12D-49D9-A7AA-9E8E063AA5B4}" srcOrd="5" destOrd="0" presId="urn:microsoft.com/office/officeart/2008/layout/VerticalCurvedList"/>
    <dgm:cxn modelId="{2E1E72B0-B82D-4C05-A273-D8E364A14ABC}" type="presParOf" srcId="{07CF3F2E-ADBE-44BF-9DAA-326396773133}" destId="{6591153D-1B29-41FC-82B5-D9D58D6B5895}" srcOrd="6" destOrd="0" presId="urn:microsoft.com/office/officeart/2008/layout/VerticalCurvedList"/>
    <dgm:cxn modelId="{2C4C9673-7E69-4681-AB17-94F707A364B6}" type="presParOf" srcId="{6591153D-1B29-41FC-82B5-D9D58D6B5895}" destId="{918D896F-8579-4876-9C66-80C7D3A69E52}" srcOrd="0" destOrd="0" presId="urn:microsoft.com/office/officeart/2008/layout/VerticalCurvedList"/>
    <dgm:cxn modelId="{5746F2A5-DC2D-45BE-A54F-DD4F7119A574}" type="presParOf" srcId="{07CF3F2E-ADBE-44BF-9DAA-326396773133}" destId="{2BBB6050-D099-45C8-9716-FE2BC5B63F9D}" srcOrd="7" destOrd="0" presId="urn:microsoft.com/office/officeart/2008/layout/VerticalCurvedList"/>
    <dgm:cxn modelId="{527117A2-1233-4A08-8796-3CB856E297B6}" type="presParOf" srcId="{07CF3F2E-ADBE-44BF-9DAA-326396773133}" destId="{EFC81E26-9E3D-4EB2-BD0D-86BF1C8D31DE}" srcOrd="8" destOrd="0" presId="urn:microsoft.com/office/officeart/2008/layout/VerticalCurvedList"/>
    <dgm:cxn modelId="{A59DA030-F2B5-463F-AF5B-FBD6A2F065ED}" type="presParOf" srcId="{EFC81E26-9E3D-4EB2-BD0D-86BF1C8D31DE}" destId="{75EB8B9D-C2E8-4598-9FC1-FDEABD1C8A23}" srcOrd="0" destOrd="0" presId="urn:microsoft.com/office/officeart/2008/layout/VerticalCurvedList"/>
    <dgm:cxn modelId="{EE3BD8CD-98A0-457D-9BEA-5802575575B5}" type="presParOf" srcId="{07CF3F2E-ADBE-44BF-9DAA-326396773133}" destId="{4E639CEF-E738-4693-B77E-663AB2B2DF05}" srcOrd="9" destOrd="0" presId="urn:microsoft.com/office/officeart/2008/layout/VerticalCurvedList"/>
    <dgm:cxn modelId="{4EE9CD4C-8083-48EF-9682-5D237B9C4DF1}" type="presParOf" srcId="{07CF3F2E-ADBE-44BF-9DAA-326396773133}" destId="{52B24F2E-5F3D-4F89-9105-D3CC04AEED2F}" srcOrd="10" destOrd="0" presId="urn:microsoft.com/office/officeart/2008/layout/VerticalCurvedList"/>
    <dgm:cxn modelId="{8C698193-A856-4B31-AE8F-B19BB98D7E5F}" type="presParOf" srcId="{52B24F2E-5F3D-4F89-9105-D3CC04AEED2F}" destId="{3B3A51AA-7823-4DC6-AEDC-8D0461F2BDD9}" srcOrd="0" destOrd="0" presId="urn:microsoft.com/office/officeart/2008/layout/VerticalCurvedList"/>
    <dgm:cxn modelId="{BA4598DE-51D8-4307-98E3-50C9FFD0CD5F}" type="presParOf" srcId="{07CF3F2E-ADBE-44BF-9DAA-326396773133}" destId="{C48D699F-C5D2-4B35-A494-14758029D480}" srcOrd="11" destOrd="0" presId="urn:microsoft.com/office/officeart/2008/layout/VerticalCurvedList"/>
    <dgm:cxn modelId="{B1DA356C-C1F2-44EA-ADA2-B41428B54D5B}" type="presParOf" srcId="{07CF3F2E-ADBE-44BF-9DAA-326396773133}" destId="{8AC48659-CCA0-4E7A-966B-66BF3A5D7AD8}" srcOrd="12" destOrd="0" presId="urn:microsoft.com/office/officeart/2008/layout/VerticalCurvedList"/>
    <dgm:cxn modelId="{9F4F7BAC-5BE8-41E8-AC7F-545022CC409D}" type="presParOf" srcId="{8AC48659-CCA0-4E7A-966B-66BF3A5D7AD8}" destId="{DDD2CDAC-9B97-47C3-A829-837D8DEB2823}" srcOrd="0" destOrd="0" presId="urn:microsoft.com/office/officeart/2008/layout/VerticalCurvedList"/>
    <dgm:cxn modelId="{ADEFF428-3E6E-4593-8B32-93EF69E00388}" type="presParOf" srcId="{07CF3F2E-ADBE-44BF-9DAA-326396773133}" destId="{9754C230-8FC4-4DA9-ACA6-82540746F672}" srcOrd="13" destOrd="0" presId="urn:microsoft.com/office/officeart/2008/layout/VerticalCurvedList"/>
    <dgm:cxn modelId="{707C51EC-3FA9-4A33-B5A2-529189694C73}" type="presParOf" srcId="{07CF3F2E-ADBE-44BF-9DAA-326396773133}" destId="{201F4541-F0EA-498C-A673-7831A46CEFA3}" srcOrd="14" destOrd="0" presId="urn:microsoft.com/office/officeart/2008/layout/VerticalCurvedList"/>
    <dgm:cxn modelId="{D9B719D6-B56F-466B-B111-CFB1A67CB641}" type="presParOf" srcId="{201F4541-F0EA-498C-A673-7831A46CEFA3}" destId="{D5FEEE54-ECF0-49B2-BBCE-BABB7F98C0AF}"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C6FD931-C791-41CC-A4C3-AE0C05474FB6}" type="doc">
      <dgm:prSet loTypeId="urn:microsoft.com/office/officeart/2005/8/layout/hProcess4" loCatId="process" qsTypeId="urn:microsoft.com/office/officeart/2005/8/quickstyle/simple1" qsCatId="simple" csTypeId="urn:microsoft.com/office/officeart/2005/8/colors/accent1_2" csCatId="accent1" phldr="1"/>
      <dgm:spPr/>
      <dgm:t>
        <a:bodyPr/>
        <a:lstStyle/>
        <a:p>
          <a:endParaRPr lang="en-US"/>
        </a:p>
      </dgm:t>
    </dgm:pt>
    <dgm:pt modelId="{21CE2067-DB16-4661-BD65-7FC1C578A696}">
      <dgm:prSet phldrT="[Text]"/>
      <dgm:spPr/>
      <dgm:t>
        <a:bodyPr/>
        <a:lstStyle/>
        <a:p>
          <a:r>
            <a:rPr lang="en-US"/>
            <a:t>Extract</a:t>
          </a:r>
        </a:p>
      </dgm:t>
    </dgm:pt>
    <dgm:pt modelId="{1B901AE5-192E-43F5-9066-ADBECE5B48E9}" type="parTrans" cxnId="{E7330F50-AF5E-41CE-A325-E5F899D28E76}">
      <dgm:prSet/>
      <dgm:spPr/>
      <dgm:t>
        <a:bodyPr/>
        <a:lstStyle/>
        <a:p>
          <a:endParaRPr lang="en-US"/>
        </a:p>
      </dgm:t>
    </dgm:pt>
    <dgm:pt modelId="{5A183A69-86C4-4272-BEAE-9533FFEC4E2A}" type="sibTrans" cxnId="{E7330F50-AF5E-41CE-A325-E5F899D28E76}">
      <dgm:prSet/>
      <dgm:spPr/>
      <dgm:t>
        <a:bodyPr/>
        <a:lstStyle/>
        <a:p>
          <a:endParaRPr lang="en-US"/>
        </a:p>
      </dgm:t>
    </dgm:pt>
    <dgm:pt modelId="{7CB7B823-68D3-4BAF-8864-D8BA2C0A1305}">
      <dgm:prSet phldrT="[Text]"/>
      <dgm:spPr/>
      <dgm:t>
        <a:bodyPr/>
        <a:lstStyle/>
        <a:p>
          <a:r>
            <a:rPr lang="en-US"/>
            <a:t>In-store POS systems</a:t>
          </a:r>
        </a:p>
      </dgm:t>
    </dgm:pt>
    <dgm:pt modelId="{416B9225-4AB8-4A5A-B44C-1EC04CF4C317}" type="parTrans" cxnId="{61964062-2252-486C-A14D-90C3930763FF}">
      <dgm:prSet/>
      <dgm:spPr/>
      <dgm:t>
        <a:bodyPr/>
        <a:lstStyle/>
        <a:p>
          <a:endParaRPr lang="en-US"/>
        </a:p>
      </dgm:t>
    </dgm:pt>
    <dgm:pt modelId="{EB4F58E4-FF19-4EAB-B876-8FBFA38322B8}" type="sibTrans" cxnId="{61964062-2252-486C-A14D-90C3930763FF}">
      <dgm:prSet/>
      <dgm:spPr/>
      <dgm:t>
        <a:bodyPr/>
        <a:lstStyle/>
        <a:p>
          <a:endParaRPr lang="en-US"/>
        </a:p>
      </dgm:t>
    </dgm:pt>
    <dgm:pt modelId="{B2A71747-CFD5-4684-974A-10D8D9B3A307}">
      <dgm:prSet phldrT="[Text]"/>
      <dgm:spPr/>
      <dgm:t>
        <a:bodyPr/>
        <a:lstStyle/>
        <a:p>
          <a:r>
            <a:rPr lang="en-US" dirty="0"/>
            <a:t>E-commerce platforms</a:t>
          </a:r>
        </a:p>
      </dgm:t>
    </dgm:pt>
    <dgm:pt modelId="{087433CB-4574-49F1-9B47-EDE6C4C7BF3B}" type="parTrans" cxnId="{48A20FFE-EAC5-46E2-A79A-86159A5C77DA}">
      <dgm:prSet/>
      <dgm:spPr/>
      <dgm:t>
        <a:bodyPr/>
        <a:lstStyle/>
        <a:p>
          <a:endParaRPr lang="en-US"/>
        </a:p>
      </dgm:t>
    </dgm:pt>
    <dgm:pt modelId="{5658F668-2E99-4D3F-B0F7-6EE0B174F6A0}" type="sibTrans" cxnId="{48A20FFE-EAC5-46E2-A79A-86159A5C77DA}">
      <dgm:prSet/>
      <dgm:spPr/>
      <dgm:t>
        <a:bodyPr/>
        <a:lstStyle/>
        <a:p>
          <a:endParaRPr lang="en-US"/>
        </a:p>
      </dgm:t>
    </dgm:pt>
    <dgm:pt modelId="{8D8A2062-1943-4B29-ADE2-B13230B454A0}">
      <dgm:prSet phldrT="[Text]"/>
      <dgm:spPr/>
      <dgm:t>
        <a:bodyPr/>
        <a:lstStyle/>
        <a:p>
          <a:r>
            <a:rPr lang="en-US"/>
            <a:t>Transform</a:t>
          </a:r>
        </a:p>
      </dgm:t>
    </dgm:pt>
    <dgm:pt modelId="{207858C2-6D2C-4B47-9E74-1B6FBFA11636}" type="parTrans" cxnId="{922EB38B-52AC-4DDD-8249-E6147BEBB264}">
      <dgm:prSet/>
      <dgm:spPr/>
      <dgm:t>
        <a:bodyPr/>
        <a:lstStyle/>
        <a:p>
          <a:endParaRPr lang="en-US"/>
        </a:p>
      </dgm:t>
    </dgm:pt>
    <dgm:pt modelId="{695EB113-03B3-494E-B9CF-626E00E4BF94}" type="sibTrans" cxnId="{922EB38B-52AC-4DDD-8249-E6147BEBB264}">
      <dgm:prSet/>
      <dgm:spPr/>
      <dgm:t>
        <a:bodyPr/>
        <a:lstStyle/>
        <a:p>
          <a:endParaRPr lang="en-US"/>
        </a:p>
      </dgm:t>
    </dgm:pt>
    <dgm:pt modelId="{400FB0F4-0674-480D-92F5-EC56C5A9D5A6}">
      <dgm:prSet phldrT="[Text]"/>
      <dgm:spPr/>
      <dgm:t>
        <a:bodyPr/>
        <a:lstStyle/>
        <a:p>
          <a:r>
            <a:rPr lang="en-US"/>
            <a:t>Clean the raw data</a:t>
          </a:r>
        </a:p>
      </dgm:t>
    </dgm:pt>
    <dgm:pt modelId="{3020E2DB-6F40-4966-AE2F-095CCC8068E8}" type="parTrans" cxnId="{FC19016F-4C71-4BA6-ACE8-E557FF12D346}">
      <dgm:prSet/>
      <dgm:spPr/>
      <dgm:t>
        <a:bodyPr/>
        <a:lstStyle/>
        <a:p>
          <a:endParaRPr lang="en-US"/>
        </a:p>
      </dgm:t>
    </dgm:pt>
    <dgm:pt modelId="{5F21B082-FC6F-4BF7-9C4F-3F00B35CBB35}" type="sibTrans" cxnId="{FC19016F-4C71-4BA6-ACE8-E557FF12D346}">
      <dgm:prSet/>
      <dgm:spPr/>
      <dgm:t>
        <a:bodyPr/>
        <a:lstStyle/>
        <a:p>
          <a:endParaRPr lang="en-US"/>
        </a:p>
      </dgm:t>
    </dgm:pt>
    <dgm:pt modelId="{23F84206-0DC4-4DF5-9155-07419F5B7CF3}">
      <dgm:prSet phldrT="[Text]"/>
      <dgm:spPr/>
      <dgm:t>
        <a:bodyPr/>
        <a:lstStyle/>
        <a:p>
          <a:r>
            <a:rPr lang="en-US"/>
            <a:t>Load</a:t>
          </a:r>
        </a:p>
      </dgm:t>
    </dgm:pt>
    <dgm:pt modelId="{B025DAFA-5827-42C8-AACE-95813CB8EA2E}" type="parTrans" cxnId="{ECE86595-7C57-4D1E-9AAB-DCC1ABA297C3}">
      <dgm:prSet/>
      <dgm:spPr/>
      <dgm:t>
        <a:bodyPr/>
        <a:lstStyle/>
        <a:p>
          <a:endParaRPr lang="en-US"/>
        </a:p>
      </dgm:t>
    </dgm:pt>
    <dgm:pt modelId="{2C44329F-0B80-4954-B80B-0A2BC32C06A6}" type="sibTrans" cxnId="{ECE86595-7C57-4D1E-9AAB-DCC1ABA297C3}">
      <dgm:prSet/>
      <dgm:spPr/>
      <dgm:t>
        <a:bodyPr/>
        <a:lstStyle/>
        <a:p>
          <a:endParaRPr lang="en-US"/>
        </a:p>
      </dgm:t>
    </dgm:pt>
    <dgm:pt modelId="{44E8E92F-21AC-4B0C-AA07-958775C51D95}">
      <dgm:prSet phldrT="[Text]"/>
      <dgm:spPr/>
      <dgm:t>
        <a:bodyPr/>
        <a:lstStyle/>
        <a:p>
          <a:pPr>
            <a:buFont typeface="Arial" panose="020B0604020202020204" pitchFamily="34" charset="0"/>
            <a:buChar char="•"/>
          </a:pPr>
          <a:r>
            <a:rPr lang="en-US" b="0" i="0"/>
            <a:t>Aggregate and enrich the cleansed data to derive business insights.</a:t>
          </a:r>
          <a:endParaRPr lang="en-US"/>
        </a:p>
      </dgm:t>
    </dgm:pt>
    <dgm:pt modelId="{DF3C6A22-2584-4B4C-BA3A-4A1753ACBB9F}" type="parTrans" cxnId="{54641AEF-4CDC-41A1-BF76-C092B1225EBE}">
      <dgm:prSet/>
      <dgm:spPr/>
      <dgm:t>
        <a:bodyPr/>
        <a:lstStyle/>
        <a:p>
          <a:endParaRPr lang="en-US"/>
        </a:p>
      </dgm:t>
    </dgm:pt>
    <dgm:pt modelId="{7E444119-18F7-49B2-9BBC-58CD838E5768}" type="sibTrans" cxnId="{54641AEF-4CDC-41A1-BF76-C092B1225EBE}">
      <dgm:prSet/>
      <dgm:spPr/>
      <dgm:t>
        <a:bodyPr/>
        <a:lstStyle/>
        <a:p>
          <a:endParaRPr lang="en-US"/>
        </a:p>
      </dgm:t>
    </dgm:pt>
    <dgm:pt modelId="{0C5A9FB2-1A6B-4E3D-8F16-1A35F5877EE5}">
      <dgm:prSet phldrT="[Text]"/>
      <dgm:spPr/>
      <dgm:t>
        <a:bodyPr/>
        <a:lstStyle/>
        <a:p>
          <a:r>
            <a:rPr lang="en-US" dirty="0"/>
            <a:t>Warehouse management systems</a:t>
          </a:r>
        </a:p>
      </dgm:t>
    </dgm:pt>
    <dgm:pt modelId="{A7C26E8B-4094-43A9-9332-6DF2DE890845}" type="parTrans" cxnId="{4531D3F0-56D1-4EA6-A0E0-C60A973FA90E}">
      <dgm:prSet/>
      <dgm:spPr/>
      <dgm:t>
        <a:bodyPr/>
        <a:lstStyle/>
        <a:p>
          <a:endParaRPr lang="en-US"/>
        </a:p>
      </dgm:t>
    </dgm:pt>
    <dgm:pt modelId="{2A2FE7B0-DCD9-4BDE-B792-FA03F5E3335D}" type="sibTrans" cxnId="{4531D3F0-56D1-4EA6-A0E0-C60A973FA90E}">
      <dgm:prSet/>
      <dgm:spPr/>
      <dgm:t>
        <a:bodyPr/>
        <a:lstStyle/>
        <a:p>
          <a:endParaRPr lang="en-US"/>
        </a:p>
      </dgm:t>
    </dgm:pt>
    <dgm:pt modelId="{8ECC8B79-04D6-4306-82B0-C99DCDE7482F}">
      <dgm:prSet phldrT="[Text]"/>
      <dgm:spPr/>
      <dgm:t>
        <a:bodyPr/>
        <a:lstStyle/>
        <a:p>
          <a:r>
            <a:rPr lang="en-US" dirty="0"/>
            <a:t>Customer feedbacks</a:t>
          </a:r>
        </a:p>
      </dgm:t>
    </dgm:pt>
    <dgm:pt modelId="{0E9990F6-0CFD-4E5C-8487-C957B3EACD80}" type="parTrans" cxnId="{7C6085AE-0AC1-4497-8E46-593732F0E2BA}">
      <dgm:prSet/>
      <dgm:spPr/>
      <dgm:t>
        <a:bodyPr/>
        <a:lstStyle/>
        <a:p>
          <a:endParaRPr lang="en-US"/>
        </a:p>
      </dgm:t>
    </dgm:pt>
    <dgm:pt modelId="{6CE336CB-0D4E-44ED-B898-72C91157CB5C}" type="sibTrans" cxnId="{7C6085AE-0AC1-4497-8E46-593732F0E2BA}">
      <dgm:prSet/>
      <dgm:spPr/>
      <dgm:t>
        <a:bodyPr/>
        <a:lstStyle/>
        <a:p>
          <a:endParaRPr lang="en-US"/>
        </a:p>
      </dgm:t>
    </dgm:pt>
    <dgm:pt modelId="{E99EE8F7-B7C4-43DF-A34A-61C4CFF69281}">
      <dgm:prSet phldrT="[Text]"/>
      <dgm:spPr/>
      <dgm:t>
        <a:bodyPr/>
        <a:lstStyle/>
        <a:p>
          <a:r>
            <a:rPr lang="en-US" dirty="0"/>
            <a:t>Transform the raw data</a:t>
          </a:r>
        </a:p>
      </dgm:t>
    </dgm:pt>
    <dgm:pt modelId="{A4424814-37D9-4F8E-A49C-60FA0FB932DC}" type="parTrans" cxnId="{4E8A7C96-3DBC-443E-94FF-D91DF3B2F60B}">
      <dgm:prSet/>
      <dgm:spPr/>
      <dgm:t>
        <a:bodyPr/>
        <a:lstStyle/>
        <a:p>
          <a:endParaRPr lang="en-US"/>
        </a:p>
      </dgm:t>
    </dgm:pt>
    <dgm:pt modelId="{696AE0B8-F5AE-403F-957B-B5761D8C959C}" type="sibTrans" cxnId="{4E8A7C96-3DBC-443E-94FF-D91DF3B2F60B}">
      <dgm:prSet/>
      <dgm:spPr/>
      <dgm:t>
        <a:bodyPr/>
        <a:lstStyle/>
        <a:p>
          <a:endParaRPr lang="en-US"/>
        </a:p>
      </dgm:t>
    </dgm:pt>
    <dgm:pt modelId="{931AB394-20A3-4654-945A-5172FDDAC5B2}">
      <dgm:prSet phldrT="[Text]"/>
      <dgm:spPr/>
      <dgm:t>
        <a:bodyPr/>
        <a:lstStyle/>
        <a:p>
          <a:r>
            <a:rPr lang="en-US"/>
            <a:t>Validate the data</a:t>
          </a:r>
        </a:p>
      </dgm:t>
    </dgm:pt>
    <dgm:pt modelId="{5DB17716-ED0C-4E24-800C-ECE056EB3C38}" type="parTrans" cxnId="{6C963D1D-D77F-4360-87B6-4397C954D895}">
      <dgm:prSet/>
      <dgm:spPr/>
      <dgm:t>
        <a:bodyPr/>
        <a:lstStyle/>
        <a:p>
          <a:endParaRPr lang="en-US"/>
        </a:p>
      </dgm:t>
    </dgm:pt>
    <dgm:pt modelId="{B7F5511B-4EB7-42BF-BA9A-4BAB77DA97D1}" type="sibTrans" cxnId="{6C963D1D-D77F-4360-87B6-4397C954D895}">
      <dgm:prSet/>
      <dgm:spPr/>
      <dgm:t>
        <a:bodyPr/>
        <a:lstStyle/>
        <a:p>
          <a:endParaRPr lang="en-US"/>
        </a:p>
      </dgm:t>
    </dgm:pt>
    <dgm:pt modelId="{4E761806-63FE-4F80-A672-BBF094DB9F16}">
      <dgm:prSet phldrT="[Text]"/>
      <dgm:spPr/>
      <dgm:t>
        <a:bodyPr/>
        <a:lstStyle/>
        <a:p>
          <a:pPr>
            <a:buFont typeface="Arial" panose="020B0604020202020204" pitchFamily="34" charset="0"/>
            <a:buChar char="•"/>
          </a:pPr>
          <a:r>
            <a:rPr lang="en-US" b="0" i="0"/>
            <a:t>Supports complex analytics, BI dashboards and reporting, and machine learning applications</a:t>
          </a:r>
          <a:endParaRPr lang="en-US"/>
        </a:p>
      </dgm:t>
    </dgm:pt>
    <dgm:pt modelId="{2432783D-0197-416B-B6A1-BF565DEBFBB3}" type="parTrans" cxnId="{03CBC4AD-C021-4003-A676-A3FD73BAF38A}">
      <dgm:prSet/>
      <dgm:spPr/>
      <dgm:t>
        <a:bodyPr/>
        <a:lstStyle/>
        <a:p>
          <a:endParaRPr lang="en-US"/>
        </a:p>
      </dgm:t>
    </dgm:pt>
    <dgm:pt modelId="{A6996E0A-4B9C-4B89-B730-DD80644D8D19}" type="sibTrans" cxnId="{03CBC4AD-C021-4003-A676-A3FD73BAF38A}">
      <dgm:prSet/>
      <dgm:spPr/>
      <dgm:t>
        <a:bodyPr/>
        <a:lstStyle/>
        <a:p>
          <a:endParaRPr lang="en-US"/>
        </a:p>
      </dgm:t>
    </dgm:pt>
    <dgm:pt modelId="{5EEC0DA6-7916-432B-A009-BB41434A0694}">
      <dgm:prSet phldrT="[Text]"/>
      <dgm:spPr/>
      <dgm:t>
        <a:bodyPr/>
        <a:lstStyle/>
        <a:p>
          <a:r>
            <a:rPr lang="en-US" dirty="0"/>
            <a:t>Supplier databases</a:t>
          </a:r>
        </a:p>
      </dgm:t>
    </dgm:pt>
    <dgm:pt modelId="{1C564878-1D8E-483E-845B-F4DB00D5DCD2}" type="parTrans" cxnId="{5AE2CDBA-A002-4C0F-8C14-A1DD41FF575A}">
      <dgm:prSet/>
      <dgm:spPr/>
      <dgm:t>
        <a:bodyPr/>
        <a:lstStyle/>
        <a:p>
          <a:endParaRPr lang="en-GB"/>
        </a:p>
      </dgm:t>
    </dgm:pt>
    <dgm:pt modelId="{6CE41819-B3B0-4DD4-9A43-D9D2EAD0D409}" type="sibTrans" cxnId="{5AE2CDBA-A002-4C0F-8C14-A1DD41FF575A}">
      <dgm:prSet/>
      <dgm:spPr/>
      <dgm:t>
        <a:bodyPr/>
        <a:lstStyle/>
        <a:p>
          <a:endParaRPr lang="en-GB"/>
        </a:p>
      </dgm:t>
    </dgm:pt>
    <dgm:pt modelId="{4271DC65-2BAD-4573-B7C2-EE921283F96F}" type="pres">
      <dgm:prSet presAssocID="{2C6FD931-C791-41CC-A4C3-AE0C05474FB6}" presName="Name0" presStyleCnt="0">
        <dgm:presLayoutVars>
          <dgm:dir/>
          <dgm:animLvl val="lvl"/>
          <dgm:resizeHandles val="exact"/>
        </dgm:presLayoutVars>
      </dgm:prSet>
      <dgm:spPr/>
    </dgm:pt>
    <dgm:pt modelId="{4FF9ABF2-8A98-4674-8273-71075DB83AE9}" type="pres">
      <dgm:prSet presAssocID="{2C6FD931-C791-41CC-A4C3-AE0C05474FB6}" presName="tSp" presStyleCnt="0"/>
      <dgm:spPr/>
    </dgm:pt>
    <dgm:pt modelId="{91783A7A-D8A5-499A-AD06-C6D53E71815A}" type="pres">
      <dgm:prSet presAssocID="{2C6FD931-C791-41CC-A4C3-AE0C05474FB6}" presName="bSp" presStyleCnt="0"/>
      <dgm:spPr/>
    </dgm:pt>
    <dgm:pt modelId="{1EE93DD1-8BA8-4D79-BB1B-C77D97247F07}" type="pres">
      <dgm:prSet presAssocID="{2C6FD931-C791-41CC-A4C3-AE0C05474FB6}" presName="process" presStyleCnt="0"/>
      <dgm:spPr/>
    </dgm:pt>
    <dgm:pt modelId="{273758B2-58FA-4F6C-8990-E6D52193FAB6}" type="pres">
      <dgm:prSet presAssocID="{21CE2067-DB16-4661-BD65-7FC1C578A696}" presName="composite1" presStyleCnt="0"/>
      <dgm:spPr/>
    </dgm:pt>
    <dgm:pt modelId="{C3637D9A-179A-46B4-A8F4-2A9CCF735691}" type="pres">
      <dgm:prSet presAssocID="{21CE2067-DB16-4661-BD65-7FC1C578A696}" presName="dummyNode1" presStyleLbl="node1" presStyleIdx="0" presStyleCnt="3"/>
      <dgm:spPr/>
    </dgm:pt>
    <dgm:pt modelId="{E9A9E71B-1896-4989-A69A-BC1DD9815E7F}" type="pres">
      <dgm:prSet presAssocID="{21CE2067-DB16-4661-BD65-7FC1C578A696}" presName="childNode1" presStyleLbl="bgAcc1" presStyleIdx="0" presStyleCnt="3">
        <dgm:presLayoutVars>
          <dgm:bulletEnabled val="1"/>
        </dgm:presLayoutVars>
      </dgm:prSet>
      <dgm:spPr/>
    </dgm:pt>
    <dgm:pt modelId="{F9015C01-5780-4394-B064-43B53469C933}" type="pres">
      <dgm:prSet presAssocID="{21CE2067-DB16-4661-BD65-7FC1C578A696}" presName="childNode1tx" presStyleLbl="bgAcc1" presStyleIdx="0" presStyleCnt="3">
        <dgm:presLayoutVars>
          <dgm:bulletEnabled val="1"/>
        </dgm:presLayoutVars>
      </dgm:prSet>
      <dgm:spPr/>
    </dgm:pt>
    <dgm:pt modelId="{7E2C319A-8E8D-4059-B5AC-16CEBAE5C2AC}" type="pres">
      <dgm:prSet presAssocID="{21CE2067-DB16-4661-BD65-7FC1C578A696}" presName="parentNode1" presStyleLbl="node1" presStyleIdx="0" presStyleCnt="3">
        <dgm:presLayoutVars>
          <dgm:chMax val="1"/>
          <dgm:bulletEnabled val="1"/>
        </dgm:presLayoutVars>
      </dgm:prSet>
      <dgm:spPr/>
    </dgm:pt>
    <dgm:pt modelId="{C4BEC72D-7F62-4E56-8E8F-EE65778F0B60}" type="pres">
      <dgm:prSet presAssocID="{21CE2067-DB16-4661-BD65-7FC1C578A696}" presName="connSite1" presStyleCnt="0"/>
      <dgm:spPr/>
    </dgm:pt>
    <dgm:pt modelId="{757C2B03-319C-4C7A-A7ED-144EFF914C21}" type="pres">
      <dgm:prSet presAssocID="{5A183A69-86C4-4272-BEAE-9533FFEC4E2A}" presName="Name9" presStyleLbl="sibTrans2D1" presStyleIdx="0" presStyleCnt="2"/>
      <dgm:spPr/>
    </dgm:pt>
    <dgm:pt modelId="{3693EFEF-4CDF-445F-8DD3-8BDFC684D566}" type="pres">
      <dgm:prSet presAssocID="{8D8A2062-1943-4B29-ADE2-B13230B454A0}" presName="composite2" presStyleCnt="0"/>
      <dgm:spPr/>
    </dgm:pt>
    <dgm:pt modelId="{6904E0F8-6982-4ABF-BA37-4116B777AF20}" type="pres">
      <dgm:prSet presAssocID="{8D8A2062-1943-4B29-ADE2-B13230B454A0}" presName="dummyNode2" presStyleLbl="node1" presStyleIdx="0" presStyleCnt="3"/>
      <dgm:spPr/>
    </dgm:pt>
    <dgm:pt modelId="{B597F46C-710C-4DFF-8C3A-9331EE88D75C}" type="pres">
      <dgm:prSet presAssocID="{8D8A2062-1943-4B29-ADE2-B13230B454A0}" presName="childNode2" presStyleLbl="bgAcc1" presStyleIdx="1" presStyleCnt="3">
        <dgm:presLayoutVars>
          <dgm:bulletEnabled val="1"/>
        </dgm:presLayoutVars>
      </dgm:prSet>
      <dgm:spPr/>
    </dgm:pt>
    <dgm:pt modelId="{284B3318-64DA-405E-A418-C10B104C76C3}" type="pres">
      <dgm:prSet presAssocID="{8D8A2062-1943-4B29-ADE2-B13230B454A0}" presName="childNode2tx" presStyleLbl="bgAcc1" presStyleIdx="1" presStyleCnt="3">
        <dgm:presLayoutVars>
          <dgm:bulletEnabled val="1"/>
        </dgm:presLayoutVars>
      </dgm:prSet>
      <dgm:spPr/>
    </dgm:pt>
    <dgm:pt modelId="{7D0E9A43-9F1C-4E3B-B6F2-C548F76EDEC4}" type="pres">
      <dgm:prSet presAssocID="{8D8A2062-1943-4B29-ADE2-B13230B454A0}" presName="parentNode2" presStyleLbl="node1" presStyleIdx="1" presStyleCnt="3">
        <dgm:presLayoutVars>
          <dgm:chMax val="0"/>
          <dgm:bulletEnabled val="1"/>
        </dgm:presLayoutVars>
      </dgm:prSet>
      <dgm:spPr/>
    </dgm:pt>
    <dgm:pt modelId="{FA06136D-9EA7-49BE-82CC-DA73F6C7E154}" type="pres">
      <dgm:prSet presAssocID="{8D8A2062-1943-4B29-ADE2-B13230B454A0}" presName="connSite2" presStyleCnt="0"/>
      <dgm:spPr/>
    </dgm:pt>
    <dgm:pt modelId="{98BC5616-AC86-428A-B227-EA67D88021AF}" type="pres">
      <dgm:prSet presAssocID="{695EB113-03B3-494E-B9CF-626E00E4BF94}" presName="Name18" presStyleLbl="sibTrans2D1" presStyleIdx="1" presStyleCnt="2"/>
      <dgm:spPr/>
    </dgm:pt>
    <dgm:pt modelId="{8808ABAA-1488-420D-B6FC-BFC3307FD7C7}" type="pres">
      <dgm:prSet presAssocID="{23F84206-0DC4-4DF5-9155-07419F5B7CF3}" presName="composite1" presStyleCnt="0"/>
      <dgm:spPr/>
    </dgm:pt>
    <dgm:pt modelId="{78B5DDE1-20FE-422C-A3AF-089596D62DD8}" type="pres">
      <dgm:prSet presAssocID="{23F84206-0DC4-4DF5-9155-07419F5B7CF3}" presName="dummyNode1" presStyleLbl="node1" presStyleIdx="1" presStyleCnt="3"/>
      <dgm:spPr/>
    </dgm:pt>
    <dgm:pt modelId="{B1B87A22-F52B-4044-9328-0A0853CCFA9D}" type="pres">
      <dgm:prSet presAssocID="{23F84206-0DC4-4DF5-9155-07419F5B7CF3}" presName="childNode1" presStyleLbl="bgAcc1" presStyleIdx="2" presStyleCnt="3">
        <dgm:presLayoutVars>
          <dgm:bulletEnabled val="1"/>
        </dgm:presLayoutVars>
      </dgm:prSet>
      <dgm:spPr/>
    </dgm:pt>
    <dgm:pt modelId="{4BB21E27-D04C-43B9-90E8-E1C6131F513A}" type="pres">
      <dgm:prSet presAssocID="{23F84206-0DC4-4DF5-9155-07419F5B7CF3}" presName="childNode1tx" presStyleLbl="bgAcc1" presStyleIdx="2" presStyleCnt="3">
        <dgm:presLayoutVars>
          <dgm:bulletEnabled val="1"/>
        </dgm:presLayoutVars>
      </dgm:prSet>
      <dgm:spPr/>
    </dgm:pt>
    <dgm:pt modelId="{94E95CBB-19E0-4058-AE02-A299F2AED8E6}" type="pres">
      <dgm:prSet presAssocID="{23F84206-0DC4-4DF5-9155-07419F5B7CF3}" presName="parentNode1" presStyleLbl="node1" presStyleIdx="2" presStyleCnt="3">
        <dgm:presLayoutVars>
          <dgm:chMax val="1"/>
          <dgm:bulletEnabled val="1"/>
        </dgm:presLayoutVars>
      </dgm:prSet>
      <dgm:spPr/>
    </dgm:pt>
    <dgm:pt modelId="{8D200176-1ECF-4201-AC33-7A93FBED0271}" type="pres">
      <dgm:prSet presAssocID="{23F84206-0DC4-4DF5-9155-07419F5B7CF3}" presName="connSite1" presStyleCnt="0"/>
      <dgm:spPr/>
    </dgm:pt>
  </dgm:ptLst>
  <dgm:cxnLst>
    <dgm:cxn modelId="{6C963D1D-D77F-4360-87B6-4397C954D895}" srcId="{8D8A2062-1943-4B29-ADE2-B13230B454A0}" destId="{931AB394-20A3-4654-945A-5172FDDAC5B2}" srcOrd="2" destOrd="0" parTransId="{5DB17716-ED0C-4E24-800C-ECE056EB3C38}" sibTransId="{B7F5511B-4EB7-42BF-BA9A-4BAB77DA97D1}"/>
    <dgm:cxn modelId="{E824E420-109D-4E2F-BFA7-B82F7C351C7E}" type="presOf" srcId="{931AB394-20A3-4654-945A-5172FDDAC5B2}" destId="{284B3318-64DA-405E-A418-C10B104C76C3}" srcOrd="1" destOrd="2" presId="urn:microsoft.com/office/officeart/2005/8/layout/hProcess4"/>
    <dgm:cxn modelId="{EF30E022-638F-4F97-9A13-4AAF8A32E468}" type="presOf" srcId="{931AB394-20A3-4654-945A-5172FDDAC5B2}" destId="{B597F46C-710C-4DFF-8C3A-9331EE88D75C}" srcOrd="0" destOrd="2" presId="urn:microsoft.com/office/officeart/2005/8/layout/hProcess4"/>
    <dgm:cxn modelId="{F75A0D24-911F-4048-8889-3CF460EFF634}" type="presOf" srcId="{44E8E92F-21AC-4B0C-AA07-958775C51D95}" destId="{4BB21E27-D04C-43B9-90E8-E1C6131F513A}" srcOrd="1" destOrd="0" presId="urn:microsoft.com/office/officeart/2005/8/layout/hProcess4"/>
    <dgm:cxn modelId="{77B5EB3B-3B80-432A-9BC2-EE7DDFAFB7E5}" type="presOf" srcId="{0C5A9FB2-1A6B-4E3D-8F16-1A35F5877EE5}" destId="{E9A9E71B-1896-4989-A69A-BC1DD9815E7F}" srcOrd="0" destOrd="3" presId="urn:microsoft.com/office/officeart/2005/8/layout/hProcess4"/>
    <dgm:cxn modelId="{140FA63D-F88F-4E06-8680-AD53B37E6339}" type="presOf" srcId="{7CB7B823-68D3-4BAF-8864-D8BA2C0A1305}" destId="{E9A9E71B-1896-4989-A69A-BC1DD9815E7F}" srcOrd="0" destOrd="0" presId="urn:microsoft.com/office/officeart/2005/8/layout/hProcess4"/>
    <dgm:cxn modelId="{61964062-2252-486C-A14D-90C3930763FF}" srcId="{21CE2067-DB16-4661-BD65-7FC1C578A696}" destId="{7CB7B823-68D3-4BAF-8864-D8BA2C0A1305}" srcOrd="0" destOrd="0" parTransId="{416B9225-4AB8-4A5A-B44C-1EC04CF4C317}" sibTransId="{EB4F58E4-FF19-4EAB-B876-8FBFA38322B8}"/>
    <dgm:cxn modelId="{C6DAB462-DB5C-4AF4-9676-FC66F29D9635}" type="presOf" srcId="{7CB7B823-68D3-4BAF-8864-D8BA2C0A1305}" destId="{F9015C01-5780-4394-B064-43B53469C933}" srcOrd="1" destOrd="0" presId="urn:microsoft.com/office/officeart/2005/8/layout/hProcess4"/>
    <dgm:cxn modelId="{A1F82A67-C106-4CE0-954B-7FE50736289E}" type="presOf" srcId="{8ECC8B79-04D6-4306-82B0-C99DCDE7482F}" destId="{F9015C01-5780-4394-B064-43B53469C933}" srcOrd="1" destOrd="4" presId="urn:microsoft.com/office/officeart/2005/8/layout/hProcess4"/>
    <dgm:cxn modelId="{82A8FD47-7800-48EF-96BA-78380B219CFE}" type="presOf" srcId="{400FB0F4-0674-480D-92F5-EC56C5A9D5A6}" destId="{B597F46C-710C-4DFF-8C3A-9331EE88D75C}" srcOrd="0" destOrd="0" presId="urn:microsoft.com/office/officeart/2005/8/layout/hProcess4"/>
    <dgm:cxn modelId="{986B0969-98B6-4EE5-A1A8-23A96CA550E0}" type="presOf" srcId="{B2A71747-CFD5-4684-974A-10D8D9B3A307}" destId="{F9015C01-5780-4394-B064-43B53469C933}" srcOrd="1" destOrd="1" presId="urn:microsoft.com/office/officeart/2005/8/layout/hProcess4"/>
    <dgm:cxn modelId="{FC19016F-4C71-4BA6-ACE8-E557FF12D346}" srcId="{8D8A2062-1943-4B29-ADE2-B13230B454A0}" destId="{400FB0F4-0674-480D-92F5-EC56C5A9D5A6}" srcOrd="0" destOrd="0" parTransId="{3020E2DB-6F40-4966-AE2F-095CCC8068E8}" sibTransId="{5F21B082-FC6F-4BF7-9C4F-3F00B35CBB35}"/>
    <dgm:cxn modelId="{E7330F50-AF5E-41CE-A325-E5F899D28E76}" srcId="{2C6FD931-C791-41CC-A4C3-AE0C05474FB6}" destId="{21CE2067-DB16-4661-BD65-7FC1C578A696}" srcOrd="0" destOrd="0" parTransId="{1B901AE5-192E-43F5-9066-ADBECE5B48E9}" sibTransId="{5A183A69-86C4-4272-BEAE-9533FFEC4E2A}"/>
    <dgm:cxn modelId="{6FB1DF55-3A3E-40B3-8F02-CF65154A3F43}" type="presOf" srcId="{21CE2067-DB16-4661-BD65-7FC1C578A696}" destId="{7E2C319A-8E8D-4059-B5AC-16CEBAE5C2AC}" srcOrd="0" destOrd="0" presId="urn:microsoft.com/office/officeart/2005/8/layout/hProcess4"/>
    <dgm:cxn modelId="{DF61F878-D0C4-42ED-9473-0A1578185AEF}" type="presOf" srcId="{0C5A9FB2-1A6B-4E3D-8F16-1A35F5877EE5}" destId="{F9015C01-5780-4394-B064-43B53469C933}" srcOrd="1" destOrd="3" presId="urn:microsoft.com/office/officeart/2005/8/layout/hProcess4"/>
    <dgm:cxn modelId="{ED21F17E-114C-48FC-B65C-A0F58B2B491F}" type="presOf" srcId="{5A183A69-86C4-4272-BEAE-9533FFEC4E2A}" destId="{757C2B03-319C-4C7A-A7ED-144EFF914C21}" srcOrd="0" destOrd="0" presId="urn:microsoft.com/office/officeart/2005/8/layout/hProcess4"/>
    <dgm:cxn modelId="{A991137F-6632-4DAE-805D-7E3A7A5BE6E7}" type="presOf" srcId="{44E8E92F-21AC-4B0C-AA07-958775C51D95}" destId="{B1B87A22-F52B-4044-9328-0A0853CCFA9D}" srcOrd="0" destOrd="0" presId="urn:microsoft.com/office/officeart/2005/8/layout/hProcess4"/>
    <dgm:cxn modelId="{6ED55783-F5B2-480B-9F14-A936CFAB85E5}" type="presOf" srcId="{5EEC0DA6-7916-432B-A009-BB41434A0694}" destId="{E9A9E71B-1896-4989-A69A-BC1DD9815E7F}" srcOrd="0" destOrd="2" presId="urn:microsoft.com/office/officeart/2005/8/layout/hProcess4"/>
    <dgm:cxn modelId="{A276418A-B26A-42EE-A581-44CB419DC0E7}" type="presOf" srcId="{23F84206-0DC4-4DF5-9155-07419F5B7CF3}" destId="{94E95CBB-19E0-4058-AE02-A299F2AED8E6}" srcOrd="0" destOrd="0" presId="urn:microsoft.com/office/officeart/2005/8/layout/hProcess4"/>
    <dgm:cxn modelId="{922EB38B-52AC-4DDD-8249-E6147BEBB264}" srcId="{2C6FD931-C791-41CC-A4C3-AE0C05474FB6}" destId="{8D8A2062-1943-4B29-ADE2-B13230B454A0}" srcOrd="1" destOrd="0" parTransId="{207858C2-6D2C-4B47-9E74-1B6FBFA11636}" sibTransId="{695EB113-03B3-494E-B9CF-626E00E4BF94}"/>
    <dgm:cxn modelId="{0B7E5F90-55F6-4D0E-A3B2-3B2316DBEC79}" type="presOf" srcId="{E99EE8F7-B7C4-43DF-A34A-61C4CFF69281}" destId="{B597F46C-710C-4DFF-8C3A-9331EE88D75C}" srcOrd="0" destOrd="1" presId="urn:microsoft.com/office/officeart/2005/8/layout/hProcess4"/>
    <dgm:cxn modelId="{ECE86595-7C57-4D1E-9AAB-DCC1ABA297C3}" srcId="{2C6FD931-C791-41CC-A4C3-AE0C05474FB6}" destId="{23F84206-0DC4-4DF5-9155-07419F5B7CF3}" srcOrd="2" destOrd="0" parTransId="{B025DAFA-5827-42C8-AACE-95813CB8EA2E}" sibTransId="{2C44329F-0B80-4954-B80B-0A2BC32C06A6}"/>
    <dgm:cxn modelId="{4E8A7C96-3DBC-443E-94FF-D91DF3B2F60B}" srcId="{8D8A2062-1943-4B29-ADE2-B13230B454A0}" destId="{E99EE8F7-B7C4-43DF-A34A-61C4CFF69281}" srcOrd="1" destOrd="0" parTransId="{A4424814-37D9-4F8E-A49C-60FA0FB932DC}" sibTransId="{696AE0B8-F5AE-403F-957B-B5761D8C959C}"/>
    <dgm:cxn modelId="{95D2D79C-B510-40C3-9476-BD65BC215767}" type="presOf" srcId="{E99EE8F7-B7C4-43DF-A34A-61C4CFF69281}" destId="{284B3318-64DA-405E-A418-C10B104C76C3}" srcOrd="1" destOrd="1" presId="urn:microsoft.com/office/officeart/2005/8/layout/hProcess4"/>
    <dgm:cxn modelId="{6130DDA2-8B3E-4B6E-AC7A-92B62E815157}" type="presOf" srcId="{5EEC0DA6-7916-432B-A009-BB41434A0694}" destId="{F9015C01-5780-4394-B064-43B53469C933}" srcOrd="1" destOrd="2" presId="urn:microsoft.com/office/officeart/2005/8/layout/hProcess4"/>
    <dgm:cxn modelId="{03CBC4AD-C021-4003-A676-A3FD73BAF38A}" srcId="{23F84206-0DC4-4DF5-9155-07419F5B7CF3}" destId="{4E761806-63FE-4F80-A672-BBF094DB9F16}" srcOrd="1" destOrd="0" parTransId="{2432783D-0197-416B-B6A1-BF565DEBFBB3}" sibTransId="{A6996E0A-4B9C-4B89-B730-DD80644D8D19}"/>
    <dgm:cxn modelId="{7C6085AE-0AC1-4497-8E46-593732F0E2BA}" srcId="{21CE2067-DB16-4661-BD65-7FC1C578A696}" destId="{8ECC8B79-04D6-4306-82B0-C99DCDE7482F}" srcOrd="4" destOrd="0" parTransId="{0E9990F6-0CFD-4E5C-8487-C957B3EACD80}" sibTransId="{6CE336CB-0D4E-44ED-B898-72C91157CB5C}"/>
    <dgm:cxn modelId="{ECCB66B7-2594-4745-941D-E3CFEF685660}" type="presOf" srcId="{400FB0F4-0674-480D-92F5-EC56C5A9D5A6}" destId="{284B3318-64DA-405E-A418-C10B104C76C3}" srcOrd="1" destOrd="0" presId="urn:microsoft.com/office/officeart/2005/8/layout/hProcess4"/>
    <dgm:cxn modelId="{5AE2CDBA-A002-4C0F-8C14-A1DD41FF575A}" srcId="{21CE2067-DB16-4661-BD65-7FC1C578A696}" destId="{5EEC0DA6-7916-432B-A009-BB41434A0694}" srcOrd="2" destOrd="0" parTransId="{1C564878-1D8E-483E-845B-F4DB00D5DCD2}" sibTransId="{6CE41819-B3B0-4DD4-9A43-D9D2EAD0D409}"/>
    <dgm:cxn modelId="{27A542BF-E851-4256-A476-F6BDA152AC6D}" type="presOf" srcId="{B2A71747-CFD5-4684-974A-10D8D9B3A307}" destId="{E9A9E71B-1896-4989-A69A-BC1DD9815E7F}" srcOrd="0" destOrd="1" presId="urn:microsoft.com/office/officeart/2005/8/layout/hProcess4"/>
    <dgm:cxn modelId="{855797C1-FDC0-421A-AD1B-29BE52D1674C}" type="presOf" srcId="{8ECC8B79-04D6-4306-82B0-C99DCDE7482F}" destId="{E9A9E71B-1896-4989-A69A-BC1DD9815E7F}" srcOrd="0" destOrd="4" presId="urn:microsoft.com/office/officeart/2005/8/layout/hProcess4"/>
    <dgm:cxn modelId="{08DADBC1-CB61-4717-8E87-D59638ACDF48}" type="presOf" srcId="{8D8A2062-1943-4B29-ADE2-B13230B454A0}" destId="{7D0E9A43-9F1C-4E3B-B6F2-C548F76EDEC4}" srcOrd="0" destOrd="0" presId="urn:microsoft.com/office/officeart/2005/8/layout/hProcess4"/>
    <dgm:cxn modelId="{503206CD-1129-4C1E-939D-CC13BD87B9C4}" type="presOf" srcId="{4E761806-63FE-4F80-A672-BBF094DB9F16}" destId="{4BB21E27-D04C-43B9-90E8-E1C6131F513A}" srcOrd="1" destOrd="1" presId="urn:microsoft.com/office/officeart/2005/8/layout/hProcess4"/>
    <dgm:cxn modelId="{2DA70FD0-87B3-4AAC-AE64-84EB6BC99DAE}" type="presOf" srcId="{2C6FD931-C791-41CC-A4C3-AE0C05474FB6}" destId="{4271DC65-2BAD-4573-B7C2-EE921283F96F}" srcOrd="0" destOrd="0" presId="urn:microsoft.com/office/officeart/2005/8/layout/hProcess4"/>
    <dgm:cxn modelId="{3689E6EA-ECB1-4837-BD35-15F0EBE37D18}" type="presOf" srcId="{695EB113-03B3-494E-B9CF-626E00E4BF94}" destId="{98BC5616-AC86-428A-B227-EA67D88021AF}" srcOrd="0" destOrd="0" presId="urn:microsoft.com/office/officeart/2005/8/layout/hProcess4"/>
    <dgm:cxn modelId="{54641AEF-4CDC-41A1-BF76-C092B1225EBE}" srcId="{23F84206-0DC4-4DF5-9155-07419F5B7CF3}" destId="{44E8E92F-21AC-4B0C-AA07-958775C51D95}" srcOrd="0" destOrd="0" parTransId="{DF3C6A22-2584-4B4C-BA3A-4A1753ACBB9F}" sibTransId="{7E444119-18F7-49B2-9BBC-58CD838E5768}"/>
    <dgm:cxn modelId="{4531D3F0-56D1-4EA6-A0E0-C60A973FA90E}" srcId="{21CE2067-DB16-4661-BD65-7FC1C578A696}" destId="{0C5A9FB2-1A6B-4E3D-8F16-1A35F5877EE5}" srcOrd="3" destOrd="0" parTransId="{A7C26E8B-4094-43A9-9332-6DF2DE890845}" sibTransId="{2A2FE7B0-DCD9-4BDE-B792-FA03F5E3335D}"/>
    <dgm:cxn modelId="{0492AAF8-6AE4-49EB-A1A0-48C2054E9243}" type="presOf" srcId="{4E761806-63FE-4F80-A672-BBF094DB9F16}" destId="{B1B87A22-F52B-4044-9328-0A0853CCFA9D}" srcOrd="0" destOrd="1" presId="urn:microsoft.com/office/officeart/2005/8/layout/hProcess4"/>
    <dgm:cxn modelId="{48A20FFE-EAC5-46E2-A79A-86159A5C77DA}" srcId="{21CE2067-DB16-4661-BD65-7FC1C578A696}" destId="{B2A71747-CFD5-4684-974A-10D8D9B3A307}" srcOrd="1" destOrd="0" parTransId="{087433CB-4574-49F1-9B47-EDE6C4C7BF3B}" sibTransId="{5658F668-2E99-4D3F-B0F7-6EE0B174F6A0}"/>
    <dgm:cxn modelId="{84B66F52-BF33-4D4A-B058-6411F5AF70DE}" type="presParOf" srcId="{4271DC65-2BAD-4573-B7C2-EE921283F96F}" destId="{4FF9ABF2-8A98-4674-8273-71075DB83AE9}" srcOrd="0" destOrd="0" presId="urn:microsoft.com/office/officeart/2005/8/layout/hProcess4"/>
    <dgm:cxn modelId="{6C6E3CC4-5E03-4138-A282-43BF0E77EA10}" type="presParOf" srcId="{4271DC65-2BAD-4573-B7C2-EE921283F96F}" destId="{91783A7A-D8A5-499A-AD06-C6D53E71815A}" srcOrd="1" destOrd="0" presId="urn:microsoft.com/office/officeart/2005/8/layout/hProcess4"/>
    <dgm:cxn modelId="{7619280C-208E-41B3-B34C-FEA540408525}" type="presParOf" srcId="{4271DC65-2BAD-4573-B7C2-EE921283F96F}" destId="{1EE93DD1-8BA8-4D79-BB1B-C77D97247F07}" srcOrd="2" destOrd="0" presId="urn:microsoft.com/office/officeart/2005/8/layout/hProcess4"/>
    <dgm:cxn modelId="{7F99DDCC-02A3-477A-B5BE-40292D55A19C}" type="presParOf" srcId="{1EE93DD1-8BA8-4D79-BB1B-C77D97247F07}" destId="{273758B2-58FA-4F6C-8990-E6D52193FAB6}" srcOrd="0" destOrd="0" presId="urn:microsoft.com/office/officeart/2005/8/layout/hProcess4"/>
    <dgm:cxn modelId="{5F8F037E-7346-45E0-8843-13B3C0E84941}" type="presParOf" srcId="{273758B2-58FA-4F6C-8990-E6D52193FAB6}" destId="{C3637D9A-179A-46B4-A8F4-2A9CCF735691}" srcOrd="0" destOrd="0" presId="urn:microsoft.com/office/officeart/2005/8/layout/hProcess4"/>
    <dgm:cxn modelId="{7F7D0F17-7C5E-47F9-BCCA-8BBCB75EC1E2}" type="presParOf" srcId="{273758B2-58FA-4F6C-8990-E6D52193FAB6}" destId="{E9A9E71B-1896-4989-A69A-BC1DD9815E7F}" srcOrd="1" destOrd="0" presId="urn:microsoft.com/office/officeart/2005/8/layout/hProcess4"/>
    <dgm:cxn modelId="{F606BBE7-E23A-49DC-A7FD-F1A1300B0CFF}" type="presParOf" srcId="{273758B2-58FA-4F6C-8990-E6D52193FAB6}" destId="{F9015C01-5780-4394-B064-43B53469C933}" srcOrd="2" destOrd="0" presId="urn:microsoft.com/office/officeart/2005/8/layout/hProcess4"/>
    <dgm:cxn modelId="{5E8CAC13-D8B2-42FC-8918-13E7C437F932}" type="presParOf" srcId="{273758B2-58FA-4F6C-8990-E6D52193FAB6}" destId="{7E2C319A-8E8D-4059-B5AC-16CEBAE5C2AC}" srcOrd="3" destOrd="0" presId="urn:microsoft.com/office/officeart/2005/8/layout/hProcess4"/>
    <dgm:cxn modelId="{20002212-84C4-47B0-AE21-7306FCF8ABEA}" type="presParOf" srcId="{273758B2-58FA-4F6C-8990-E6D52193FAB6}" destId="{C4BEC72D-7F62-4E56-8E8F-EE65778F0B60}" srcOrd="4" destOrd="0" presId="urn:microsoft.com/office/officeart/2005/8/layout/hProcess4"/>
    <dgm:cxn modelId="{C572C60B-2AF3-4260-8ED2-3FB90F95D623}" type="presParOf" srcId="{1EE93DD1-8BA8-4D79-BB1B-C77D97247F07}" destId="{757C2B03-319C-4C7A-A7ED-144EFF914C21}" srcOrd="1" destOrd="0" presId="urn:microsoft.com/office/officeart/2005/8/layout/hProcess4"/>
    <dgm:cxn modelId="{553D0212-C6F6-4470-A138-323B852F5048}" type="presParOf" srcId="{1EE93DD1-8BA8-4D79-BB1B-C77D97247F07}" destId="{3693EFEF-4CDF-445F-8DD3-8BDFC684D566}" srcOrd="2" destOrd="0" presId="urn:microsoft.com/office/officeart/2005/8/layout/hProcess4"/>
    <dgm:cxn modelId="{E66045F7-FDAE-45FE-98C8-5D9685A04E9C}" type="presParOf" srcId="{3693EFEF-4CDF-445F-8DD3-8BDFC684D566}" destId="{6904E0F8-6982-4ABF-BA37-4116B777AF20}" srcOrd="0" destOrd="0" presId="urn:microsoft.com/office/officeart/2005/8/layout/hProcess4"/>
    <dgm:cxn modelId="{623DCF18-EEDA-4917-9991-911CABF82DB0}" type="presParOf" srcId="{3693EFEF-4CDF-445F-8DD3-8BDFC684D566}" destId="{B597F46C-710C-4DFF-8C3A-9331EE88D75C}" srcOrd="1" destOrd="0" presId="urn:microsoft.com/office/officeart/2005/8/layout/hProcess4"/>
    <dgm:cxn modelId="{BC65157D-4591-4C78-A9C3-33228A848815}" type="presParOf" srcId="{3693EFEF-4CDF-445F-8DD3-8BDFC684D566}" destId="{284B3318-64DA-405E-A418-C10B104C76C3}" srcOrd="2" destOrd="0" presId="urn:microsoft.com/office/officeart/2005/8/layout/hProcess4"/>
    <dgm:cxn modelId="{A401591D-6683-4295-851C-C74073ED3619}" type="presParOf" srcId="{3693EFEF-4CDF-445F-8DD3-8BDFC684D566}" destId="{7D0E9A43-9F1C-4E3B-B6F2-C548F76EDEC4}" srcOrd="3" destOrd="0" presId="urn:microsoft.com/office/officeart/2005/8/layout/hProcess4"/>
    <dgm:cxn modelId="{6C21818D-FD8C-4373-A992-A995DC1FD664}" type="presParOf" srcId="{3693EFEF-4CDF-445F-8DD3-8BDFC684D566}" destId="{FA06136D-9EA7-49BE-82CC-DA73F6C7E154}" srcOrd="4" destOrd="0" presId="urn:microsoft.com/office/officeart/2005/8/layout/hProcess4"/>
    <dgm:cxn modelId="{BB2F9F45-044D-4FB7-9C6C-91BEB2E5813F}" type="presParOf" srcId="{1EE93DD1-8BA8-4D79-BB1B-C77D97247F07}" destId="{98BC5616-AC86-428A-B227-EA67D88021AF}" srcOrd="3" destOrd="0" presId="urn:microsoft.com/office/officeart/2005/8/layout/hProcess4"/>
    <dgm:cxn modelId="{15FC3AC0-D256-4120-8150-C0ED4BD3EA20}" type="presParOf" srcId="{1EE93DD1-8BA8-4D79-BB1B-C77D97247F07}" destId="{8808ABAA-1488-420D-B6FC-BFC3307FD7C7}" srcOrd="4" destOrd="0" presId="urn:microsoft.com/office/officeart/2005/8/layout/hProcess4"/>
    <dgm:cxn modelId="{B449BFCD-1173-4A6C-A49A-5B42C707EBC9}" type="presParOf" srcId="{8808ABAA-1488-420D-B6FC-BFC3307FD7C7}" destId="{78B5DDE1-20FE-422C-A3AF-089596D62DD8}" srcOrd="0" destOrd="0" presId="urn:microsoft.com/office/officeart/2005/8/layout/hProcess4"/>
    <dgm:cxn modelId="{44C24304-5D89-4FF9-8779-53106BEF8E20}" type="presParOf" srcId="{8808ABAA-1488-420D-B6FC-BFC3307FD7C7}" destId="{B1B87A22-F52B-4044-9328-0A0853CCFA9D}" srcOrd="1" destOrd="0" presId="urn:microsoft.com/office/officeart/2005/8/layout/hProcess4"/>
    <dgm:cxn modelId="{E51E9183-3669-4E7E-B003-CB16F2EC0C46}" type="presParOf" srcId="{8808ABAA-1488-420D-B6FC-BFC3307FD7C7}" destId="{4BB21E27-D04C-43B9-90E8-E1C6131F513A}" srcOrd="2" destOrd="0" presId="urn:microsoft.com/office/officeart/2005/8/layout/hProcess4"/>
    <dgm:cxn modelId="{ED2AED2E-C8BA-439C-A256-F9CDF017D386}" type="presParOf" srcId="{8808ABAA-1488-420D-B6FC-BFC3307FD7C7}" destId="{94E95CBB-19E0-4058-AE02-A299F2AED8E6}" srcOrd="3" destOrd="0" presId="urn:microsoft.com/office/officeart/2005/8/layout/hProcess4"/>
    <dgm:cxn modelId="{0A4E8ADD-4BF2-4B13-A538-1A2CB3A18CED}" type="presParOf" srcId="{8808ABAA-1488-420D-B6FC-BFC3307FD7C7}" destId="{8D200176-1ECF-4201-AC33-7A93FBED0271}" srcOrd="4" destOrd="0" presId="urn:microsoft.com/office/officeart/2005/8/layout/h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5B0ECEA-617B-4EF6-8031-80324426CBF1}" type="doc">
      <dgm:prSet loTypeId="urn:microsoft.com/office/officeart/2005/8/layout/vList2" loCatId="list" qsTypeId="urn:microsoft.com/office/officeart/2005/8/quickstyle/simple1" qsCatId="simple" csTypeId="urn:microsoft.com/office/officeart/2005/8/colors/accent1_1" csCatId="accent1" phldr="1"/>
      <dgm:spPr/>
      <dgm:t>
        <a:bodyPr/>
        <a:lstStyle/>
        <a:p>
          <a:endParaRPr lang="en-US"/>
        </a:p>
      </dgm:t>
    </dgm:pt>
    <dgm:pt modelId="{0D449C4E-B99E-4CEE-A073-35695686295F}">
      <dgm:prSet custT="1"/>
      <dgm:spPr/>
      <dgm:t>
        <a:bodyPr/>
        <a:lstStyle/>
        <a:p>
          <a:r>
            <a:rPr lang="en-US" sz="2000" b="1" dirty="0"/>
            <a:t>Sumit Kumar</a:t>
          </a:r>
        </a:p>
        <a:p>
          <a:r>
            <a:rPr lang="en-US" sz="2000" dirty="0"/>
            <a:t>Associate Manager – Data Engineering</a:t>
          </a:r>
        </a:p>
      </dgm:t>
    </dgm:pt>
    <dgm:pt modelId="{15A8BFDD-4089-4B50-BFDB-B73B98B9F3CC}" type="parTrans" cxnId="{4F77CAEF-D7A0-4C11-B974-6710E79BD139}">
      <dgm:prSet/>
      <dgm:spPr/>
      <dgm:t>
        <a:bodyPr/>
        <a:lstStyle/>
        <a:p>
          <a:endParaRPr lang="en-US"/>
        </a:p>
      </dgm:t>
    </dgm:pt>
    <dgm:pt modelId="{CE8CE874-24EE-4A98-8B5E-BC19A086FDF9}" type="sibTrans" cxnId="{4F77CAEF-D7A0-4C11-B974-6710E79BD139}">
      <dgm:prSet/>
      <dgm:spPr/>
      <dgm:t>
        <a:bodyPr/>
        <a:lstStyle/>
        <a:p>
          <a:endParaRPr lang="en-US"/>
        </a:p>
      </dgm:t>
    </dgm:pt>
    <dgm:pt modelId="{16BED13C-C72C-43BA-8DE2-FF3ED0F4F52A}" type="pres">
      <dgm:prSet presAssocID="{35B0ECEA-617B-4EF6-8031-80324426CBF1}" presName="linear" presStyleCnt="0">
        <dgm:presLayoutVars>
          <dgm:animLvl val="lvl"/>
          <dgm:resizeHandles val="exact"/>
        </dgm:presLayoutVars>
      </dgm:prSet>
      <dgm:spPr/>
    </dgm:pt>
    <dgm:pt modelId="{9807EA18-8113-4061-A821-D24994026CA1}" type="pres">
      <dgm:prSet presAssocID="{0D449C4E-B99E-4CEE-A073-35695686295F}" presName="parentText" presStyleLbl="node1" presStyleIdx="0" presStyleCnt="1">
        <dgm:presLayoutVars>
          <dgm:chMax val="0"/>
          <dgm:bulletEnabled val="1"/>
        </dgm:presLayoutVars>
      </dgm:prSet>
      <dgm:spPr/>
    </dgm:pt>
  </dgm:ptLst>
  <dgm:cxnLst>
    <dgm:cxn modelId="{3DDBC07A-65B2-49F7-B96F-CEFBB2DAB97D}" type="presOf" srcId="{0D449C4E-B99E-4CEE-A073-35695686295F}" destId="{9807EA18-8113-4061-A821-D24994026CA1}" srcOrd="0" destOrd="0" presId="urn:microsoft.com/office/officeart/2005/8/layout/vList2"/>
    <dgm:cxn modelId="{F1C39AC8-5772-4EF2-A747-B9D0157D63F1}" type="presOf" srcId="{35B0ECEA-617B-4EF6-8031-80324426CBF1}" destId="{16BED13C-C72C-43BA-8DE2-FF3ED0F4F52A}" srcOrd="0" destOrd="0" presId="urn:microsoft.com/office/officeart/2005/8/layout/vList2"/>
    <dgm:cxn modelId="{4F77CAEF-D7A0-4C11-B974-6710E79BD139}" srcId="{35B0ECEA-617B-4EF6-8031-80324426CBF1}" destId="{0D449C4E-B99E-4CEE-A073-35695686295F}" srcOrd="0" destOrd="0" parTransId="{15A8BFDD-4089-4B50-BFDB-B73B98B9F3CC}" sibTransId="{CE8CE874-24EE-4A98-8B5E-BC19A086FDF9}"/>
    <dgm:cxn modelId="{3DBE55BC-F212-4CE1-A68E-E40E264CB25B}" type="presParOf" srcId="{16BED13C-C72C-43BA-8DE2-FF3ED0F4F52A}" destId="{9807EA18-8113-4061-A821-D24994026CA1}"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A0D0A8-CEB5-4724-810D-C06D5BF42A36}">
      <dsp:nvSpPr>
        <dsp:cNvPr id="0" name=""/>
        <dsp:cNvSpPr/>
      </dsp:nvSpPr>
      <dsp:spPr>
        <a:xfrm>
          <a:off x="-5606873" y="-858815"/>
          <a:ext cx="6679351" cy="6679351"/>
        </a:xfrm>
        <a:prstGeom prst="blockArc">
          <a:avLst>
            <a:gd name="adj1" fmla="val 18900000"/>
            <a:gd name="adj2" fmla="val 2700000"/>
            <a:gd name="adj3" fmla="val 323"/>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73622CB-D259-4B08-9F78-00CD0221D902}">
      <dsp:nvSpPr>
        <dsp:cNvPr id="0" name=""/>
        <dsp:cNvSpPr/>
      </dsp:nvSpPr>
      <dsp:spPr>
        <a:xfrm>
          <a:off x="348064" y="225559"/>
          <a:ext cx="8761175" cy="45092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7919" tIns="50800" rIns="50800" bIns="50800" numCol="1" spcCol="1270" anchor="ctr" anchorCtr="0">
          <a:noAutofit/>
        </a:bodyPr>
        <a:lstStyle/>
        <a:p>
          <a:pPr marL="0" lvl="0" indent="0" algn="l" defTabSz="889000">
            <a:lnSpc>
              <a:spcPct val="90000"/>
            </a:lnSpc>
            <a:spcBef>
              <a:spcPct val="0"/>
            </a:spcBef>
            <a:spcAft>
              <a:spcPct val="35000"/>
            </a:spcAft>
            <a:buNone/>
          </a:pPr>
          <a:r>
            <a:rPr lang="en-US" sz="2000" b="1" kern="1200" dirty="0"/>
            <a:t>Problem Statement</a:t>
          </a:r>
        </a:p>
      </dsp:txBody>
      <dsp:txXfrm>
        <a:off x="348064" y="225559"/>
        <a:ext cx="8761175" cy="450921"/>
      </dsp:txXfrm>
    </dsp:sp>
    <dsp:sp modelId="{DF9CF6FC-1EE8-419D-8CEE-74B3EEA36AFF}">
      <dsp:nvSpPr>
        <dsp:cNvPr id="0" name=""/>
        <dsp:cNvSpPr/>
      </dsp:nvSpPr>
      <dsp:spPr>
        <a:xfrm>
          <a:off x="66238" y="169194"/>
          <a:ext cx="563651" cy="563651"/>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9886DA0-BAA8-423D-8F58-7D92833D2E79}">
      <dsp:nvSpPr>
        <dsp:cNvPr id="0" name=""/>
        <dsp:cNvSpPr/>
      </dsp:nvSpPr>
      <dsp:spPr>
        <a:xfrm>
          <a:off x="756414" y="902338"/>
          <a:ext cx="8352825" cy="45092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7919" tIns="50800" rIns="50800" bIns="50800" numCol="1" spcCol="1270" anchor="ctr" anchorCtr="0">
          <a:noAutofit/>
        </a:bodyPr>
        <a:lstStyle/>
        <a:p>
          <a:pPr marL="0" lvl="0" indent="0" algn="l" defTabSz="889000">
            <a:lnSpc>
              <a:spcPct val="90000"/>
            </a:lnSpc>
            <a:spcBef>
              <a:spcPct val="0"/>
            </a:spcBef>
            <a:spcAft>
              <a:spcPct val="35000"/>
            </a:spcAft>
            <a:buNone/>
          </a:pPr>
          <a:r>
            <a:rPr lang="en-US" sz="2000" b="1" kern="1200" dirty="0"/>
            <a:t>Conceptual Model</a:t>
          </a:r>
        </a:p>
      </dsp:txBody>
      <dsp:txXfrm>
        <a:off x="756414" y="902338"/>
        <a:ext cx="8352825" cy="450921"/>
      </dsp:txXfrm>
    </dsp:sp>
    <dsp:sp modelId="{13BC35D5-C12A-4615-85AE-56C223757186}">
      <dsp:nvSpPr>
        <dsp:cNvPr id="0" name=""/>
        <dsp:cNvSpPr/>
      </dsp:nvSpPr>
      <dsp:spPr>
        <a:xfrm>
          <a:off x="474588" y="845973"/>
          <a:ext cx="563651" cy="563651"/>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49C7B31-D12D-49D9-A7AA-9E8E063AA5B4}">
      <dsp:nvSpPr>
        <dsp:cNvPr id="0" name=""/>
        <dsp:cNvSpPr/>
      </dsp:nvSpPr>
      <dsp:spPr>
        <a:xfrm>
          <a:off x="980187" y="1578620"/>
          <a:ext cx="8129052" cy="45092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7919" tIns="50800" rIns="50800" bIns="50800" numCol="1" spcCol="1270" anchor="ctr" anchorCtr="0">
          <a:noAutofit/>
        </a:bodyPr>
        <a:lstStyle/>
        <a:p>
          <a:pPr marL="0" lvl="0" indent="0" algn="l" defTabSz="889000">
            <a:lnSpc>
              <a:spcPct val="90000"/>
            </a:lnSpc>
            <a:spcBef>
              <a:spcPct val="0"/>
            </a:spcBef>
            <a:spcAft>
              <a:spcPct val="35000"/>
            </a:spcAft>
            <a:buNone/>
          </a:pPr>
          <a:r>
            <a:rPr lang="en-US" sz="2000" b="1" kern="1200"/>
            <a:t>Logical Model</a:t>
          </a:r>
        </a:p>
      </dsp:txBody>
      <dsp:txXfrm>
        <a:off x="980187" y="1578620"/>
        <a:ext cx="8129052" cy="450921"/>
      </dsp:txXfrm>
    </dsp:sp>
    <dsp:sp modelId="{918D896F-8579-4876-9C66-80C7D3A69E52}">
      <dsp:nvSpPr>
        <dsp:cNvPr id="0" name=""/>
        <dsp:cNvSpPr/>
      </dsp:nvSpPr>
      <dsp:spPr>
        <a:xfrm>
          <a:off x="698362" y="1522255"/>
          <a:ext cx="563651" cy="563651"/>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BBB6050-D099-45C8-9716-FE2BC5B63F9D}">
      <dsp:nvSpPr>
        <dsp:cNvPr id="0" name=""/>
        <dsp:cNvSpPr/>
      </dsp:nvSpPr>
      <dsp:spPr>
        <a:xfrm>
          <a:off x="1051636" y="2255399"/>
          <a:ext cx="8057603" cy="45092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7919" tIns="50800" rIns="50800" bIns="50800" numCol="1" spcCol="1270" anchor="ctr" anchorCtr="0">
          <a:noAutofit/>
        </a:bodyPr>
        <a:lstStyle/>
        <a:p>
          <a:pPr marL="0" lvl="0" indent="0" algn="l" defTabSz="889000">
            <a:lnSpc>
              <a:spcPct val="90000"/>
            </a:lnSpc>
            <a:spcBef>
              <a:spcPct val="0"/>
            </a:spcBef>
            <a:spcAft>
              <a:spcPct val="35000"/>
            </a:spcAft>
            <a:buNone/>
          </a:pPr>
          <a:r>
            <a:rPr lang="en-US" sz="2000" b="1" kern="1200"/>
            <a:t>Physical Model with </a:t>
          </a:r>
          <a:r>
            <a:rPr lang="en-IN" sz="2000" b="1" kern="1200"/>
            <a:t>Indexing and Partitioning </a:t>
          </a:r>
          <a:r>
            <a:rPr lang="en-US" sz="2000" b="1" kern="1200"/>
            <a:t> </a:t>
          </a:r>
        </a:p>
      </dsp:txBody>
      <dsp:txXfrm>
        <a:off x="1051636" y="2255399"/>
        <a:ext cx="8057603" cy="450921"/>
      </dsp:txXfrm>
    </dsp:sp>
    <dsp:sp modelId="{75EB8B9D-C2E8-4598-9FC1-FDEABD1C8A23}">
      <dsp:nvSpPr>
        <dsp:cNvPr id="0" name=""/>
        <dsp:cNvSpPr/>
      </dsp:nvSpPr>
      <dsp:spPr>
        <a:xfrm>
          <a:off x="769810" y="2199034"/>
          <a:ext cx="563651" cy="563651"/>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E639CEF-E738-4693-B77E-663AB2B2DF05}">
      <dsp:nvSpPr>
        <dsp:cNvPr id="0" name=""/>
        <dsp:cNvSpPr/>
      </dsp:nvSpPr>
      <dsp:spPr>
        <a:xfrm>
          <a:off x="980187" y="2932178"/>
          <a:ext cx="8129052" cy="45092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7919" tIns="50800" rIns="50800" bIns="50800" numCol="1" spcCol="1270" anchor="ctr" anchorCtr="0">
          <a:noAutofit/>
        </a:bodyPr>
        <a:lstStyle/>
        <a:p>
          <a:pPr marL="0" lvl="0" indent="0" algn="l" defTabSz="889000">
            <a:lnSpc>
              <a:spcPct val="90000"/>
            </a:lnSpc>
            <a:spcBef>
              <a:spcPct val="0"/>
            </a:spcBef>
            <a:spcAft>
              <a:spcPct val="35000"/>
            </a:spcAft>
            <a:buNone/>
          </a:pPr>
          <a:r>
            <a:rPr lang="en-US" sz="2000" b="1" kern="1200" dirty="0"/>
            <a:t>ETL Process and </a:t>
          </a:r>
          <a:r>
            <a:rPr lang="en-US" sz="2000" b="1" kern="1200" dirty="0">
              <a:latin typeface="Poppins Light" panose="00000400000000000000" pitchFamily="50" charset="0"/>
              <a:cs typeface="Poppins Light" panose="00000400000000000000" pitchFamily="50" charset="0"/>
            </a:rPr>
            <a:t>Medallion Architecture</a:t>
          </a:r>
          <a:endParaRPr lang="en-US" sz="2000" b="1" kern="1200" dirty="0"/>
        </a:p>
      </dsp:txBody>
      <dsp:txXfrm>
        <a:off x="980187" y="2932178"/>
        <a:ext cx="8129052" cy="450921"/>
      </dsp:txXfrm>
    </dsp:sp>
    <dsp:sp modelId="{3B3A51AA-7823-4DC6-AEDC-8D0461F2BDD9}">
      <dsp:nvSpPr>
        <dsp:cNvPr id="0" name=""/>
        <dsp:cNvSpPr/>
      </dsp:nvSpPr>
      <dsp:spPr>
        <a:xfrm>
          <a:off x="698362" y="2875812"/>
          <a:ext cx="563651" cy="563651"/>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48D699F-C5D2-4B35-A494-14758029D480}">
      <dsp:nvSpPr>
        <dsp:cNvPr id="0" name=""/>
        <dsp:cNvSpPr/>
      </dsp:nvSpPr>
      <dsp:spPr>
        <a:xfrm>
          <a:off x="756414" y="3608460"/>
          <a:ext cx="8352825" cy="45092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7919" tIns="50800" rIns="50800" bIns="50800" numCol="1" spcCol="1270" anchor="ctr" anchorCtr="0">
          <a:noAutofit/>
        </a:bodyPr>
        <a:lstStyle/>
        <a:p>
          <a:pPr marL="0" lvl="0" indent="0" algn="l" defTabSz="889000">
            <a:lnSpc>
              <a:spcPct val="90000"/>
            </a:lnSpc>
            <a:spcBef>
              <a:spcPct val="0"/>
            </a:spcBef>
            <a:spcAft>
              <a:spcPct val="35000"/>
            </a:spcAft>
            <a:buNone/>
          </a:pPr>
          <a:r>
            <a:rPr lang="en-US" sz="2000" b="1" kern="1200" dirty="0">
              <a:latin typeface="Poppins Light" panose="00000400000000000000" pitchFamily="50" charset="0"/>
              <a:cs typeface="Poppins Light" panose="00000400000000000000" pitchFamily="50" charset="0"/>
            </a:rPr>
            <a:t>Data Governance and Quality Framework</a:t>
          </a:r>
          <a:endParaRPr lang="en-US" sz="2000" b="1" kern="1200" dirty="0"/>
        </a:p>
      </dsp:txBody>
      <dsp:txXfrm>
        <a:off x="756414" y="3608460"/>
        <a:ext cx="8352825" cy="450921"/>
      </dsp:txXfrm>
    </dsp:sp>
    <dsp:sp modelId="{DDD2CDAC-9B97-47C3-A829-837D8DEB2823}">
      <dsp:nvSpPr>
        <dsp:cNvPr id="0" name=""/>
        <dsp:cNvSpPr/>
      </dsp:nvSpPr>
      <dsp:spPr>
        <a:xfrm>
          <a:off x="474588" y="3552095"/>
          <a:ext cx="563651" cy="563651"/>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754C230-8FC4-4DA9-ACA6-82540746F672}">
      <dsp:nvSpPr>
        <dsp:cNvPr id="0" name=""/>
        <dsp:cNvSpPr/>
      </dsp:nvSpPr>
      <dsp:spPr>
        <a:xfrm>
          <a:off x="348064" y="4285239"/>
          <a:ext cx="8761175" cy="45092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7919" tIns="50800" rIns="50800" bIns="50800" numCol="1" spcCol="1270" anchor="ctr" anchorCtr="0">
          <a:noAutofit/>
        </a:bodyPr>
        <a:lstStyle/>
        <a:p>
          <a:pPr marL="0" lvl="0" indent="0" algn="l" defTabSz="889000">
            <a:lnSpc>
              <a:spcPct val="90000"/>
            </a:lnSpc>
            <a:spcBef>
              <a:spcPct val="0"/>
            </a:spcBef>
            <a:spcAft>
              <a:spcPct val="35000"/>
            </a:spcAft>
            <a:buFont typeface="Arial" panose="020B0604020202020204" pitchFamily="34" charset="0"/>
            <a:buNone/>
          </a:pPr>
          <a:r>
            <a:rPr lang="en-US" sz="2000" b="1" kern="1200" dirty="0">
              <a:latin typeface="Poppins Light" panose="00000400000000000000" pitchFamily="50" charset="0"/>
              <a:cs typeface="Poppins Light" panose="00000400000000000000" pitchFamily="50" charset="0"/>
            </a:rPr>
            <a:t>Version Control &amp; Schema Evolution</a:t>
          </a:r>
          <a:endParaRPr lang="en-US" sz="2000" b="1" kern="1200" dirty="0"/>
        </a:p>
      </dsp:txBody>
      <dsp:txXfrm>
        <a:off x="348064" y="4285239"/>
        <a:ext cx="8761175" cy="450921"/>
      </dsp:txXfrm>
    </dsp:sp>
    <dsp:sp modelId="{D5FEEE54-ECF0-49B2-BBCE-BABB7F98C0AF}">
      <dsp:nvSpPr>
        <dsp:cNvPr id="0" name=""/>
        <dsp:cNvSpPr/>
      </dsp:nvSpPr>
      <dsp:spPr>
        <a:xfrm>
          <a:off x="66238" y="4228873"/>
          <a:ext cx="563651" cy="563651"/>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9A9E71B-1896-4989-A69A-BC1DD9815E7F}">
      <dsp:nvSpPr>
        <dsp:cNvPr id="0" name=""/>
        <dsp:cNvSpPr/>
      </dsp:nvSpPr>
      <dsp:spPr>
        <a:xfrm>
          <a:off x="609728" y="1182514"/>
          <a:ext cx="2754981" cy="2272283"/>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 tIns="24765" rIns="24765" bIns="24765" numCol="1" spcCol="1270" anchor="t" anchorCtr="0">
          <a:noAutofit/>
        </a:bodyPr>
        <a:lstStyle/>
        <a:p>
          <a:pPr marL="114300" lvl="1" indent="-114300" algn="l" defTabSz="577850">
            <a:lnSpc>
              <a:spcPct val="90000"/>
            </a:lnSpc>
            <a:spcBef>
              <a:spcPct val="0"/>
            </a:spcBef>
            <a:spcAft>
              <a:spcPct val="15000"/>
            </a:spcAft>
            <a:buChar char="•"/>
          </a:pPr>
          <a:r>
            <a:rPr lang="en-US" sz="1300" kern="1200"/>
            <a:t>In-store POS systems</a:t>
          </a:r>
        </a:p>
        <a:p>
          <a:pPr marL="114300" lvl="1" indent="-114300" algn="l" defTabSz="577850">
            <a:lnSpc>
              <a:spcPct val="90000"/>
            </a:lnSpc>
            <a:spcBef>
              <a:spcPct val="0"/>
            </a:spcBef>
            <a:spcAft>
              <a:spcPct val="15000"/>
            </a:spcAft>
            <a:buChar char="•"/>
          </a:pPr>
          <a:r>
            <a:rPr lang="en-US" sz="1300" kern="1200" dirty="0"/>
            <a:t>E-commerce platforms</a:t>
          </a:r>
        </a:p>
        <a:p>
          <a:pPr marL="114300" lvl="1" indent="-114300" algn="l" defTabSz="577850">
            <a:lnSpc>
              <a:spcPct val="90000"/>
            </a:lnSpc>
            <a:spcBef>
              <a:spcPct val="0"/>
            </a:spcBef>
            <a:spcAft>
              <a:spcPct val="15000"/>
            </a:spcAft>
            <a:buChar char="•"/>
          </a:pPr>
          <a:r>
            <a:rPr lang="en-US" sz="1300" kern="1200" dirty="0"/>
            <a:t>Supplier databases</a:t>
          </a:r>
        </a:p>
        <a:p>
          <a:pPr marL="114300" lvl="1" indent="-114300" algn="l" defTabSz="577850">
            <a:lnSpc>
              <a:spcPct val="90000"/>
            </a:lnSpc>
            <a:spcBef>
              <a:spcPct val="0"/>
            </a:spcBef>
            <a:spcAft>
              <a:spcPct val="15000"/>
            </a:spcAft>
            <a:buChar char="•"/>
          </a:pPr>
          <a:r>
            <a:rPr lang="en-US" sz="1300" kern="1200" dirty="0"/>
            <a:t>Warehouse management systems</a:t>
          </a:r>
        </a:p>
        <a:p>
          <a:pPr marL="114300" lvl="1" indent="-114300" algn="l" defTabSz="577850">
            <a:lnSpc>
              <a:spcPct val="90000"/>
            </a:lnSpc>
            <a:spcBef>
              <a:spcPct val="0"/>
            </a:spcBef>
            <a:spcAft>
              <a:spcPct val="15000"/>
            </a:spcAft>
            <a:buChar char="•"/>
          </a:pPr>
          <a:r>
            <a:rPr lang="en-US" sz="1300" kern="1200" dirty="0"/>
            <a:t>Customer feedbacks</a:t>
          </a:r>
        </a:p>
      </dsp:txBody>
      <dsp:txXfrm>
        <a:off x="662020" y="1234806"/>
        <a:ext cx="2650397" cy="1680781"/>
      </dsp:txXfrm>
    </dsp:sp>
    <dsp:sp modelId="{757C2B03-319C-4C7A-A7ED-144EFF914C21}">
      <dsp:nvSpPr>
        <dsp:cNvPr id="0" name=""/>
        <dsp:cNvSpPr/>
      </dsp:nvSpPr>
      <dsp:spPr>
        <a:xfrm>
          <a:off x="2121183" y="1591629"/>
          <a:ext cx="3233342" cy="3233342"/>
        </a:xfrm>
        <a:prstGeom prst="leftCircularArrow">
          <a:avLst>
            <a:gd name="adj1" fmla="val 3754"/>
            <a:gd name="adj2" fmla="val 468565"/>
            <a:gd name="adj3" fmla="val 2244076"/>
            <a:gd name="adj4" fmla="val 9024489"/>
            <a:gd name="adj5" fmla="val 4379"/>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E2C319A-8E8D-4059-B5AC-16CEBAE5C2AC}">
      <dsp:nvSpPr>
        <dsp:cNvPr id="0" name=""/>
        <dsp:cNvSpPr/>
      </dsp:nvSpPr>
      <dsp:spPr>
        <a:xfrm>
          <a:off x="1221946" y="2967880"/>
          <a:ext cx="2448872" cy="97383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6675" tIns="44450" rIns="66675" bIns="44450" numCol="1" spcCol="1270" anchor="ctr" anchorCtr="0">
          <a:noAutofit/>
        </a:bodyPr>
        <a:lstStyle/>
        <a:p>
          <a:pPr marL="0" lvl="0" indent="0" algn="ctr" defTabSz="1555750">
            <a:lnSpc>
              <a:spcPct val="90000"/>
            </a:lnSpc>
            <a:spcBef>
              <a:spcPct val="0"/>
            </a:spcBef>
            <a:spcAft>
              <a:spcPct val="35000"/>
            </a:spcAft>
            <a:buNone/>
          </a:pPr>
          <a:r>
            <a:rPr lang="en-US" sz="3500" kern="1200"/>
            <a:t>Extract</a:t>
          </a:r>
        </a:p>
      </dsp:txBody>
      <dsp:txXfrm>
        <a:off x="1250469" y="2996403"/>
        <a:ext cx="2391826" cy="916789"/>
      </dsp:txXfrm>
    </dsp:sp>
    <dsp:sp modelId="{B597F46C-710C-4DFF-8C3A-9331EE88D75C}">
      <dsp:nvSpPr>
        <dsp:cNvPr id="0" name=""/>
        <dsp:cNvSpPr/>
      </dsp:nvSpPr>
      <dsp:spPr>
        <a:xfrm>
          <a:off x="4248748" y="1182514"/>
          <a:ext cx="2754981" cy="2272283"/>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 tIns="24765" rIns="24765" bIns="24765" numCol="1" spcCol="1270" anchor="t" anchorCtr="0">
          <a:noAutofit/>
        </a:bodyPr>
        <a:lstStyle/>
        <a:p>
          <a:pPr marL="114300" lvl="1" indent="-114300" algn="l" defTabSz="577850">
            <a:lnSpc>
              <a:spcPct val="90000"/>
            </a:lnSpc>
            <a:spcBef>
              <a:spcPct val="0"/>
            </a:spcBef>
            <a:spcAft>
              <a:spcPct val="15000"/>
            </a:spcAft>
            <a:buChar char="•"/>
          </a:pPr>
          <a:r>
            <a:rPr lang="en-US" sz="1300" kern="1200"/>
            <a:t>Clean the raw data</a:t>
          </a:r>
        </a:p>
        <a:p>
          <a:pPr marL="114300" lvl="1" indent="-114300" algn="l" defTabSz="577850">
            <a:lnSpc>
              <a:spcPct val="90000"/>
            </a:lnSpc>
            <a:spcBef>
              <a:spcPct val="0"/>
            </a:spcBef>
            <a:spcAft>
              <a:spcPct val="15000"/>
            </a:spcAft>
            <a:buChar char="•"/>
          </a:pPr>
          <a:r>
            <a:rPr lang="en-US" sz="1300" kern="1200" dirty="0"/>
            <a:t>Transform the raw data</a:t>
          </a:r>
        </a:p>
        <a:p>
          <a:pPr marL="114300" lvl="1" indent="-114300" algn="l" defTabSz="577850">
            <a:lnSpc>
              <a:spcPct val="90000"/>
            </a:lnSpc>
            <a:spcBef>
              <a:spcPct val="0"/>
            </a:spcBef>
            <a:spcAft>
              <a:spcPct val="15000"/>
            </a:spcAft>
            <a:buChar char="•"/>
          </a:pPr>
          <a:r>
            <a:rPr lang="en-US" sz="1300" kern="1200"/>
            <a:t>Validate the data</a:t>
          </a:r>
        </a:p>
      </dsp:txBody>
      <dsp:txXfrm>
        <a:off x="4301040" y="1721724"/>
        <a:ext cx="2650397" cy="1680781"/>
      </dsp:txXfrm>
    </dsp:sp>
    <dsp:sp modelId="{98BC5616-AC86-428A-B227-EA67D88021AF}">
      <dsp:nvSpPr>
        <dsp:cNvPr id="0" name=""/>
        <dsp:cNvSpPr/>
      </dsp:nvSpPr>
      <dsp:spPr>
        <a:xfrm>
          <a:off x="5737244" y="-276753"/>
          <a:ext cx="3585368" cy="3585368"/>
        </a:xfrm>
        <a:prstGeom prst="circularArrow">
          <a:avLst>
            <a:gd name="adj1" fmla="val 3385"/>
            <a:gd name="adj2" fmla="val 418853"/>
            <a:gd name="adj3" fmla="val 19405636"/>
            <a:gd name="adj4" fmla="val 12575511"/>
            <a:gd name="adj5" fmla="val 3949"/>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D0E9A43-9F1C-4E3B-B6F2-C548F76EDEC4}">
      <dsp:nvSpPr>
        <dsp:cNvPr id="0" name=""/>
        <dsp:cNvSpPr/>
      </dsp:nvSpPr>
      <dsp:spPr>
        <a:xfrm>
          <a:off x="4860966" y="695596"/>
          <a:ext cx="2448872" cy="97383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6675" tIns="44450" rIns="66675" bIns="44450" numCol="1" spcCol="1270" anchor="ctr" anchorCtr="0">
          <a:noAutofit/>
        </a:bodyPr>
        <a:lstStyle/>
        <a:p>
          <a:pPr marL="0" lvl="0" indent="0" algn="ctr" defTabSz="1555750">
            <a:lnSpc>
              <a:spcPct val="90000"/>
            </a:lnSpc>
            <a:spcBef>
              <a:spcPct val="0"/>
            </a:spcBef>
            <a:spcAft>
              <a:spcPct val="35000"/>
            </a:spcAft>
            <a:buNone/>
          </a:pPr>
          <a:r>
            <a:rPr lang="en-US" sz="3500" kern="1200"/>
            <a:t>Transform</a:t>
          </a:r>
        </a:p>
      </dsp:txBody>
      <dsp:txXfrm>
        <a:off x="4889489" y="724119"/>
        <a:ext cx="2391826" cy="916789"/>
      </dsp:txXfrm>
    </dsp:sp>
    <dsp:sp modelId="{B1B87A22-F52B-4044-9328-0A0853CCFA9D}">
      <dsp:nvSpPr>
        <dsp:cNvPr id="0" name=""/>
        <dsp:cNvSpPr/>
      </dsp:nvSpPr>
      <dsp:spPr>
        <a:xfrm>
          <a:off x="7887768" y="1182514"/>
          <a:ext cx="2754981" cy="2272283"/>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 tIns="24765" rIns="24765" bIns="24765" numCol="1" spcCol="1270" anchor="t" anchorCtr="0">
          <a:noAutofit/>
        </a:bodyPr>
        <a:lstStyle/>
        <a:p>
          <a:pPr marL="114300" lvl="1" indent="-114300" algn="l" defTabSz="577850">
            <a:lnSpc>
              <a:spcPct val="90000"/>
            </a:lnSpc>
            <a:spcBef>
              <a:spcPct val="0"/>
            </a:spcBef>
            <a:spcAft>
              <a:spcPct val="15000"/>
            </a:spcAft>
            <a:buFont typeface="Arial" panose="020B0604020202020204" pitchFamily="34" charset="0"/>
            <a:buChar char="•"/>
          </a:pPr>
          <a:r>
            <a:rPr lang="en-US" sz="1300" b="0" i="0" kern="1200"/>
            <a:t>Aggregate and enrich the cleansed data to derive business insights.</a:t>
          </a:r>
          <a:endParaRPr lang="en-US" sz="1300" kern="1200"/>
        </a:p>
        <a:p>
          <a:pPr marL="114300" lvl="1" indent="-114300" algn="l" defTabSz="577850">
            <a:lnSpc>
              <a:spcPct val="90000"/>
            </a:lnSpc>
            <a:spcBef>
              <a:spcPct val="0"/>
            </a:spcBef>
            <a:spcAft>
              <a:spcPct val="15000"/>
            </a:spcAft>
            <a:buFont typeface="Arial" panose="020B0604020202020204" pitchFamily="34" charset="0"/>
            <a:buChar char="•"/>
          </a:pPr>
          <a:r>
            <a:rPr lang="en-US" sz="1300" b="0" i="0" kern="1200"/>
            <a:t>Supports complex analytics, BI dashboards and reporting, and machine learning applications</a:t>
          </a:r>
          <a:endParaRPr lang="en-US" sz="1300" kern="1200"/>
        </a:p>
      </dsp:txBody>
      <dsp:txXfrm>
        <a:off x="7940060" y="1234806"/>
        <a:ext cx="2650397" cy="1680781"/>
      </dsp:txXfrm>
    </dsp:sp>
    <dsp:sp modelId="{94E95CBB-19E0-4058-AE02-A299F2AED8E6}">
      <dsp:nvSpPr>
        <dsp:cNvPr id="0" name=""/>
        <dsp:cNvSpPr/>
      </dsp:nvSpPr>
      <dsp:spPr>
        <a:xfrm>
          <a:off x="8499986" y="2967880"/>
          <a:ext cx="2448872" cy="97383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6675" tIns="44450" rIns="66675" bIns="44450" numCol="1" spcCol="1270" anchor="ctr" anchorCtr="0">
          <a:noAutofit/>
        </a:bodyPr>
        <a:lstStyle/>
        <a:p>
          <a:pPr marL="0" lvl="0" indent="0" algn="ctr" defTabSz="1555750">
            <a:lnSpc>
              <a:spcPct val="90000"/>
            </a:lnSpc>
            <a:spcBef>
              <a:spcPct val="0"/>
            </a:spcBef>
            <a:spcAft>
              <a:spcPct val="35000"/>
            </a:spcAft>
            <a:buNone/>
          </a:pPr>
          <a:r>
            <a:rPr lang="en-US" sz="3500" kern="1200"/>
            <a:t>Load</a:t>
          </a:r>
        </a:p>
      </dsp:txBody>
      <dsp:txXfrm>
        <a:off x="8528509" y="2996403"/>
        <a:ext cx="2391826" cy="91678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07EA18-8113-4061-A821-D24994026CA1}">
      <dsp:nvSpPr>
        <dsp:cNvPr id="0" name=""/>
        <dsp:cNvSpPr/>
      </dsp:nvSpPr>
      <dsp:spPr>
        <a:xfrm>
          <a:off x="0" y="1828412"/>
          <a:ext cx="6172199" cy="1216800"/>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b="1" kern="1200" dirty="0"/>
            <a:t>Sumit Kumar</a:t>
          </a:r>
        </a:p>
        <a:p>
          <a:pPr marL="0" lvl="0" indent="0" algn="l" defTabSz="889000">
            <a:lnSpc>
              <a:spcPct val="90000"/>
            </a:lnSpc>
            <a:spcBef>
              <a:spcPct val="0"/>
            </a:spcBef>
            <a:spcAft>
              <a:spcPct val="35000"/>
            </a:spcAft>
            <a:buNone/>
          </a:pPr>
          <a:r>
            <a:rPr lang="en-US" sz="2000" kern="1200" dirty="0"/>
            <a:t>Associate Manager – Data Engineering</a:t>
          </a:r>
        </a:p>
      </dsp:txBody>
      <dsp:txXfrm>
        <a:off x="59399" y="1887811"/>
        <a:ext cx="6053401" cy="1098002"/>
      </dsp:txXfrm>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A3E00D6-533D-4D66-B32A-CF2DFFE2517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F7411F5F-5B5B-49D4-9130-D90707E10F3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B2B98BD-19ED-4B80-99CB-DF054FE921D8}" type="datetimeFigureOut">
              <a:rPr lang="en-IN" smtClean="0"/>
              <a:t>11-08-2025</a:t>
            </a:fld>
            <a:endParaRPr lang="en-IN"/>
          </a:p>
        </p:txBody>
      </p:sp>
      <p:sp>
        <p:nvSpPr>
          <p:cNvPr id="4" name="Footer Placeholder 3">
            <a:extLst>
              <a:ext uri="{FF2B5EF4-FFF2-40B4-BE49-F238E27FC236}">
                <a16:creationId xmlns:a16="http://schemas.microsoft.com/office/drawing/2014/main" id="{8919CB13-82C1-493A-AA11-B74117CFD3D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A8AA9372-9727-4CE0-AFCB-55C25B784D8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018F460-0D87-42B1-B70F-1DEF19E618E4}" type="slidenum">
              <a:rPr lang="en-IN" smtClean="0"/>
              <a:t>‹#›</a:t>
            </a:fld>
            <a:endParaRPr lang="en-IN"/>
          </a:p>
        </p:txBody>
      </p:sp>
    </p:spTree>
    <p:extLst>
      <p:ext uri="{BB962C8B-B14F-4D97-AF65-F5344CB8AC3E}">
        <p14:creationId xmlns:p14="http://schemas.microsoft.com/office/powerpoint/2010/main" val="418929637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5128922-A3E3-476C-9C03-06E5D3DB695E}" type="datetimeFigureOut">
              <a:rPr lang="en-IN" smtClean="0"/>
              <a:t>11-08-2025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DBDF8F5-6180-4C6F-A45E-A3BC81E64A4D}" type="slidenum">
              <a:rPr lang="en-IN" smtClean="0"/>
              <a:t>‹#›</a:t>
            </a:fld>
            <a:endParaRPr lang="en-IN"/>
          </a:p>
        </p:txBody>
      </p:sp>
    </p:spTree>
    <p:extLst>
      <p:ext uri="{BB962C8B-B14F-4D97-AF65-F5344CB8AC3E}">
        <p14:creationId xmlns:p14="http://schemas.microsoft.com/office/powerpoint/2010/main" val="41160230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a:solidFill>
                  <a:schemeClr val="tx1"/>
                </a:solidFill>
                <a:effectLst/>
                <a:latin typeface="+mn-lt"/>
                <a:ea typeface="+mn-ea"/>
                <a:cs typeface="+mn-cs"/>
              </a:rPr>
              <a:t>Extract : Ingest raw data into Databricks Delta Lake, which ensures </a:t>
            </a:r>
            <a:r>
              <a:rPr lang="en-US" sz="1200" b="1" i="0" kern="1200">
                <a:solidFill>
                  <a:schemeClr val="tx1"/>
                </a:solidFill>
                <a:effectLst/>
                <a:latin typeface="+mn-lt"/>
                <a:ea typeface="+mn-ea"/>
                <a:cs typeface="+mn-cs"/>
              </a:rPr>
              <a:t>ACID </a:t>
            </a:r>
            <a:r>
              <a:rPr lang="en-US" sz="1200" b="0" i="0" kern="1200">
                <a:solidFill>
                  <a:schemeClr val="tx1"/>
                </a:solidFill>
                <a:effectLst/>
                <a:latin typeface="+mn-lt"/>
                <a:ea typeface="+mn-ea"/>
                <a:cs typeface="+mn-cs"/>
              </a:rPr>
              <a:t>(</a:t>
            </a:r>
            <a:r>
              <a:rPr lang="en-US" sz="1200" b="1" i="0" kern="1200">
                <a:solidFill>
                  <a:schemeClr val="tx1"/>
                </a:solidFill>
                <a:effectLst/>
                <a:latin typeface="+mn-lt"/>
                <a:ea typeface="+mn-ea"/>
                <a:cs typeface="+mn-cs"/>
              </a:rPr>
              <a:t>Atomicity, Consistency, Isolation, and Durability</a:t>
            </a:r>
            <a:r>
              <a:rPr lang="en-US" sz="1200" b="0" i="0" kern="1200">
                <a:solidFill>
                  <a:schemeClr val="tx1"/>
                </a:solidFill>
                <a:effectLst/>
                <a:latin typeface="+mn-lt"/>
                <a:ea typeface="+mn-ea"/>
                <a:cs typeface="+mn-cs"/>
              </a:rPr>
              <a:t>), transactions, scalable metadata handling, and data versioning</a:t>
            </a:r>
          </a:p>
          <a:p>
            <a:r>
              <a:rPr lang="en-US" sz="1200" b="0" i="0" kern="1200" err="1">
                <a:solidFill>
                  <a:schemeClr val="tx1"/>
                </a:solidFill>
                <a:effectLst/>
                <a:latin typeface="+mn-lt"/>
                <a:ea typeface="+mn-ea"/>
                <a:cs typeface="+mn-cs"/>
              </a:rPr>
              <a:t>Tranform</a:t>
            </a:r>
            <a:r>
              <a:rPr lang="en-US" sz="1200" b="0" i="0" kern="1200">
                <a:solidFill>
                  <a:schemeClr val="tx1"/>
                </a:solidFill>
                <a:effectLst/>
                <a:latin typeface="+mn-lt"/>
                <a:ea typeface="+mn-ea"/>
                <a:cs typeface="+mn-cs"/>
              </a:rPr>
              <a:t> : This involves applying schema validation, removing duplicates, and other necessary data cleansing processes. Reduce data storage complexity, latency and redundancy also optimizes the ETL throughput and analytic query performance</a:t>
            </a:r>
          </a:p>
          <a:p>
            <a:r>
              <a:rPr lang="en-US" sz="1200" b="0" i="0" kern="1200">
                <a:solidFill>
                  <a:schemeClr val="tx1"/>
                </a:solidFill>
                <a:effectLst/>
                <a:latin typeface="+mn-lt"/>
                <a:ea typeface="+mn-ea"/>
                <a:cs typeface="+mn-cs"/>
              </a:rPr>
              <a:t>Load : Optimizes query performance for business-level and reduce strain on production system.</a:t>
            </a:r>
            <a:endParaRPr lang="en-US"/>
          </a:p>
          <a:p>
            <a:endParaRPr lang="en-US"/>
          </a:p>
        </p:txBody>
      </p:sp>
      <p:sp>
        <p:nvSpPr>
          <p:cNvPr id="4" name="Slide Number Placeholder 3"/>
          <p:cNvSpPr>
            <a:spLocks noGrp="1"/>
          </p:cNvSpPr>
          <p:nvPr>
            <p:ph type="sldNum" sz="quarter" idx="5"/>
          </p:nvPr>
        </p:nvSpPr>
        <p:spPr/>
        <p:txBody>
          <a:bodyPr/>
          <a:lstStyle/>
          <a:p>
            <a:fld id="{1DBDF8F5-6180-4C6F-A45E-A3BC81E64A4D}" type="slidenum">
              <a:rPr lang="en-IN" smtClean="0"/>
              <a:t>10</a:t>
            </a:fld>
            <a:endParaRPr lang="en-IN"/>
          </a:p>
        </p:txBody>
      </p:sp>
    </p:spTree>
    <p:extLst>
      <p:ext uri="{BB962C8B-B14F-4D97-AF65-F5344CB8AC3E}">
        <p14:creationId xmlns:p14="http://schemas.microsoft.com/office/powerpoint/2010/main" val="13052332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1DBDF8F5-6180-4C6F-A45E-A3BC81E64A4D}" type="slidenum">
              <a:rPr lang="en-IN" smtClean="0"/>
              <a:t>15</a:t>
            </a:fld>
            <a:endParaRPr lang="en-IN"/>
          </a:p>
        </p:txBody>
      </p:sp>
    </p:spTree>
    <p:extLst>
      <p:ext uri="{BB962C8B-B14F-4D97-AF65-F5344CB8AC3E}">
        <p14:creationId xmlns:p14="http://schemas.microsoft.com/office/powerpoint/2010/main" val="182566947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8" Type="http://schemas.openxmlformats.org/officeDocument/2006/relationships/hyperlink" Target="https://www.linkedin.com/company/tredence/" TargetMode="External"/><Relationship Id="rId13" Type="http://schemas.openxmlformats.org/officeDocument/2006/relationships/image" Target="../media/image17.png"/><Relationship Id="rId18" Type="http://schemas.openxmlformats.org/officeDocument/2006/relationships/image" Target="../media/image4.svg"/><Relationship Id="rId3" Type="http://schemas.openxmlformats.org/officeDocument/2006/relationships/image" Target="../media/image6.svg"/><Relationship Id="rId7" Type="http://schemas.openxmlformats.org/officeDocument/2006/relationships/hyperlink" Target="https://twitter.com/tredenceinc" TargetMode="External"/><Relationship Id="rId12" Type="http://schemas.openxmlformats.org/officeDocument/2006/relationships/image" Target="../media/image16.svg"/><Relationship Id="rId17" Type="http://schemas.openxmlformats.org/officeDocument/2006/relationships/image" Target="../media/image3.png"/><Relationship Id="rId2" Type="http://schemas.openxmlformats.org/officeDocument/2006/relationships/image" Target="../media/image5.png"/><Relationship Id="rId16" Type="http://schemas.openxmlformats.org/officeDocument/2006/relationships/image" Target="../media/image20.svg"/><Relationship Id="rId1" Type="http://schemas.openxmlformats.org/officeDocument/2006/relationships/slideMaster" Target="../slideMasters/slideMaster1.xml"/><Relationship Id="rId6" Type="http://schemas.openxmlformats.org/officeDocument/2006/relationships/hyperlink" Target="https://www.facebook.com/TredenceInc" TargetMode="External"/><Relationship Id="rId11" Type="http://schemas.openxmlformats.org/officeDocument/2006/relationships/image" Target="../media/image15.png"/><Relationship Id="rId5" Type="http://schemas.openxmlformats.org/officeDocument/2006/relationships/image" Target="../media/image12.svg"/><Relationship Id="rId15" Type="http://schemas.openxmlformats.org/officeDocument/2006/relationships/image" Target="../media/image19.png"/><Relationship Id="rId10" Type="http://schemas.openxmlformats.org/officeDocument/2006/relationships/image" Target="../media/image14.svg"/><Relationship Id="rId4" Type="http://schemas.openxmlformats.org/officeDocument/2006/relationships/image" Target="../media/image11.png"/><Relationship Id="rId9" Type="http://schemas.openxmlformats.org/officeDocument/2006/relationships/image" Target="../media/image13.png"/><Relationship Id="rId14" Type="http://schemas.openxmlformats.org/officeDocument/2006/relationships/image" Target="../media/image18.sv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14.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9.png"/><Relationship Id="rId7"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1.xml"/><Relationship Id="rId6" Type="http://schemas.openxmlformats.org/officeDocument/2006/relationships/image" Target="../media/image4.svg"/><Relationship Id="rId5" Type="http://schemas.openxmlformats.org/officeDocument/2006/relationships/image" Target="../media/image3.png"/><Relationship Id="rId10" Type="http://schemas.openxmlformats.org/officeDocument/2006/relationships/image" Target="../media/image25.svg"/><Relationship Id="rId4" Type="http://schemas.openxmlformats.org/officeDocument/2006/relationships/image" Target="../media/image20.svg"/><Relationship Id="rId9" Type="http://schemas.openxmlformats.org/officeDocument/2006/relationships/image" Target="../media/image24.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16.xml.rels><?xml version="1.0" encoding="UTF-8" standalone="yes"?>
<Relationships xmlns="http://schemas.openxmlformats.org/package/2006/relationships"><Relationship Id="rId8" Type="http://schemas.openxmlformats.org/officeDocument/2006/relationships/image" Target="../media/image14.svg"/><Relationship Id="rId13" Type="http://schemas.openxmlformats.org/officeDocument/2006/relationships/image" Target="../media/image19.png"/><Relationship Id="rId3" Type="http://schemas.openxmlformats.org/officeDocument/2006/relationships/image" Target="../media/image27.svg"/><Relationship Id="rId7" Type="http://schemas.openxmlformats.org/officeDocument/2006/relationships/image" Target="../media/image13.png"/><Relationship Id="rId12" Type="http://schemas.openxmlformats.org/officeDocument/2006/relationships/image" Target="../media/image18.svg"/><Relationship Id="rId2" Type="http://schemas.openxmlformats.org/officeDocument/2006/relationships/image" Target="../media/image26.png"/><Relationship Id="rId16" Type="http://schemas.openxmlformats.org/officeDocument/2006/relationships/image" Target="../media/image4.svg"/><Relationship Id="rId1" Type="http://schemas.openxmlformats.org/officeDocument/2006/relationships/slideMaster" Target="../slideMasters/slideMaster1.xml"/><Relationship Id="rId6" Type="http://schemas.openxmlformats.org/officeDocument/2006/relationships/hyperlink" Target="https://www.linkedin.com/company/tredence/" TargetMode="External"/><Relationship Id="rId11" Type="http://schemas.openxmlformats.org/officeDocument/2006/relationships/image" Target="../media/image17.png"/><Relationship Id="rId5" Type="http://schemas.openxmlformats.org/officeDocument/2006/relationships/hyperlink" Target="https://twitter.com/tredenceinc" TargetMode="External"/><Relationship Id="rId15" Type="http://schemas.openxmlformats.org/officeDocument/2006/relationships/image" Target="../media/image3.png"/><Relationship Id="rId10" Type="http://schemas.openxmlformats.org/officeDocument/2006/relationships/image" Target="../media/image16.svg"/><Relationship Id="rId4" Type="http://schemas.openxmlformats.org/officeDocument/2006/relationships/hyperlink" Target="https://www.facebook.com/TredenceInc" TargetMode="External"/><Relationship Id="rId9" Type="http://schemas.openxmlformats.org/officeDocument/2006/relationships/image" Target="../media/image15.png"/><Relationship Id="rId14" Type="http://schemas.openxmlformats.org/officeDocument/2006/relationships/image" Target="../media/image20.sv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6.svg"/><Relationship Id="rId7" Type="http://schemas.openxmlformats.org/officeDocument/2006/relationships/image" Target="../media/image8.sv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29.svg"/><Relationship Id="rId4" Type="http://schemas.openxmlformats.org/officeDocument/2006/relationships/image" Target="../media/image28.png"/></Relationships>
</file>

<file path=ppt/slideLayouts/_rels/slideLayout18.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28.png"/><Relationship Id="rId7" Type="http://schemas.openxmlformats.org/officeDocument/2006/relationships/image" Target="../media/image7.png"/><Relationship Id="rId2" Type="http://schemas.openxmlformats.org/officeDocument/2006/relationships/image" Target="../media/image30.png"/><Relationship Id="rId1" Type="http://schemas.openxmlformats.org/officeDocument/2006/relationships/slideMaster" Target="../slideMasters/slideMaster1.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29.sv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9.svg"/><Relationship Id="rId7" Type="http://schemas.openxmlformats.org/officeDocument/2006/relationships/image" Target="../media/image8.svg"/><Relationship Id="rId2" Type="http://schemas.openxmlformats.org/officeDocument/2006/relationships/image" Target="../media/image28.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9.svg"/><Relationship Id="rId7" Type="http://schemas.openxmlformats.org/officeDocument/2006/relationships/image" Target="../media/image8.svg"/><Relationship Id="rId2" Type="http://schemas.openxmlformats.org/officeDocument/2006/relationships/image" Target="../media/image28.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5.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1.pn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33.png"/><Relationship Id="rId7" Type="http://schemas.openxmlformats.org/officeDocument/2006/relationships/image" Target="../media/image5.png"/><Relationship Id="rId2" Type="http://schemas.openxmlformats.org/officeDocument/2006/relationships/image" Target="../media/image32.png"/><Relationship Id="rId1" Type="http://schemas.openxmlformats.org/officeDocument/2006/relationships/slideMaster" Target="../slideMasters/slideMaster1.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34.sv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36.svg"/><Relationship Id="rId4" Type="http://schemas.openxmlformats.org/officeDocument/2006/relationships/image" Target="../media/image5.pn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10.png"/><Relationship Id="rId4" Type="http://schemas.openxmlformats.org/officeDocument/2006/relationships/image" Target="../media/image9.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Page">
    <p:spTree>
      <p:nvGrpSpPr>
        <p:cNvPr id="1" name=""/>
        <p:cNvGrpSpPr/>
        <p:nvPr/>
      </p:nvGrpSpPr>
      <p:grpSpPr>
        <a:xfrm>
          <a:off x="0" y="0"/>
          <a:ext cx="0" cy="0"/>
          <a:chOff x="0" y="0"/>
          <a:chExt cx="0" cy="0"/>
        </a:xfrm>
      </p:grpSpPr>
      <p:sp>
        <p:nvSpPr>
          <p:cNvPr id="46" name="Picture Placeholder 45">
            <a:extLst>
              <a:ext uri="{FF2B5EF4-FFF2-40B4-BE49-F238E27FC236}">
                <a16:creationId xmlns:a16="http://schemas.microsoft.com/office/drawing/2014/main" id="{7DFD65E9-769D-4D73-9FE2-BE3B94F9385C}"/>
              </a:ext>
            </a:extLst>
          </p:cNvPr>
          <p:cNvSpPr>
            <a:spLocks noGrp="1"/>
          </p:cNvSpPr>
          <p:nvPr>
            <p:ph type="pic" sz="quarter" idx="10"/>
          </p:nvPr>
        </p:nvSpPr>
        <p:spPr>
          <a:xfrm>
            <a:off x="2" y="0"/>
            <a:ext cx="12191999" cy="4921988"/>
          </a:xfrm>
          <a:custGeom>
            <a:avLst/>
            <a:gdLst>
              <a:gd name="connsiteX0" fmla="*/ 912831 w 12191999"/>
              <a:gd name="connsiteY0" fmla="*/ 2050987 h 4921988"/>
              <a:gd name="connsiteX1" fmla="*/ 771682 w 12191999"/>
              <a:gd name="connsiteY1" fmla="*/ 2296318 h 4921988"/>
              <a:gd name="connsiteX2" fmla="*/ 2660428 w 12191999"/>
              <a:gd name="connsiteY2" fmla="*/ 2296251 h 4921988"/>
              <a:gd name="connsiteX3" fmla="*/ 2801040 w 12191999"/>
              <a:gd name="connsiteY3" fmla="*/ 2051323 h 4921988"/>
              <a:gd name="connsiteX4" fmla="*/ 2801040 w 12191999"/>
              <a:gd name="connsiteY4" fmla="*/ 2050987 h 4921988"/>
              <a:gd name="connsiteX5" fmla="*/ 2091939 w 12191999"/>
              <a:gd name="connsiteY5" fmla="*/ 611740 h 4921988"/>
              <a:gd name="connsiteX6" fmla="*/ 2091950 w 12191999"/>
              <a:gd name="connsiteY6" fmla="*/ 611774 h 4921988"/>
              <a:gd name="connsiteX7" fmla="*/ 2091939 w 12191999"/>
              <a:gd name="connsiteY7" fmla="*/ 611808 h 4921988"/>
              <a:gd name="connsiteX8" fmla="*/ 1439517 w 12191999"/>
              <a:gd name="connsiteY8" fmla="*/ 547416 h 4921988"/>
              <a:gd name="connsiteX9" fmla="*/ 1495977 w 12191999"/>
              <a:gd name="connsiteY9" fmla="*/ 547416 h 4921988"/>
              <a:gd name="connsiteX10" fmla="*/ 1553873 w 12191999"/>
              <a:gd name="connsiteY10" fmla="*/ 611808 h 4921988"/>
              <a:gd name="connsiteX11" fmla="*/ 1495977 w 12191999"/>
              <a:gd name="connsiteY11" fmla="*/ 675858 h 4921988"/>
              <a:gd name="connsiteX12" fmla="*/ 1495977 w 12191999"/>
              <a:gd name="connsiteY12" fmla="*/ 675745 h 4921988"/>
              <a:gd name="connsiteX13" fmla="*/ 1439517 w 12191999"/>
              <a:gd name="connsiteY13" fmla="*/ 677705 h 4921988"/>
              <a:gd name="connsiteX14" fmla="*/ 1003749 w 12191999"/>
              <a:gd name="connsiteY14" fmla="*/ 547416 h 4921988"/>
              <a:gd name="connsiteX15" fmla="*/ 1099346 w 12191999"/>
              <a:gd name="connsiteY15" fmla="*/ 547416 h 4921988"/>
              <a:gd name="connsiteX16" fmla="*/ 1119860 w 12191999"/>
              <a:gd name="connsiteY16" fmla="*/ 573241 h 4921988"/>
              <a:gd name="connsiteX17" fmla="*/ 1099346 w 12191999"/>
              <a:gd name="connsiteY17" fmla="*/ 597904 h 4921988"/>
              <a:gd name="connsiteX18" fmla="*/ 1003749 w 12191999"/>
              <a:gd name="connsiteY18" fmla="*/ 597904 h 4921988"/>
              <a:gd name="connsiteX19" fmla="*/ 762411 w 12191999"/>
              <a:gd name="connsiteY19" fmla="*/ 520644 h 4921988"/>
              <a:gd name="connsiteX20" fmla="*/ 762411 w 12191999"/>
              <a:gd name="connsiteY20" fmla="*/ 547585 h 4921988"/>
              <a:gd name="connsiteX21" fmla="*/ 833618 w 12191999"/>
              <a:gd name="connsiteY21" fmla="*/ 547585 h 4921988"/>
              <a:gd name="connsiteX22" fmla="*/ 833618 w 12191999"/>
              <a:gd name="connsiteY22" fmla="*/ 703083 h 4921988"/>
              <a:gd name="connsiteX23" fmla="*/ 863136 w 12191999"/>
              <a:gd name="connsiteY23" fmla="*/ 703083 h 4921988"/>
              <a:gd name="connsiteX24" fmla="*/ 863136 w 12191999"/>
              <a:gd name="connsiteY24" fmla="*/ 547585 h 4921988"/>
              <a:gd name="connsiteX25" fmla="*/ 918547 w 12191999"/>
              <a:gd name="connsiteY25" fmla="*/ 547585 h 4921988"/>
              <a:gd name="connsiteX26" fmla="*/ 934070 w 12191999"/>
              <a:gd name="connsiteY26" fmla="*/ 520689 h 4921988"/>
              <a:gd name="connsiteX27" fmla="*/ 934070 w 12191999"/>
              <a:gd name="connsiteY27" fmla="*/ 520644 h 4921988"/>
              <a:gd name="connsiteX28" fmla="*/ 2267245 w 12191999"/>
              <a:gd name="connsiteY28" fmla="*/ 520643 h 4921988"/>
              <a:gd name="connsiteX29" fmla="*/ 2267245 w 12191999"/>
              <a:gd name="connsiteY29" fmla="*/ 703083 h 4921988"/>
              <a:gd name="connsiteX30" fmla="*/ 2435210 w 12191999"/>
              <a:gd name="connsiteY30" fmla="*/ 703083 h 4921988"/>
              <a:gd name="connsiteX31" fmla="*/ 2435210 w 12191999"/>
              <a:gd name="connsiteY31" fmla="*/ 676232 h 4921988"/>
              <a:gd name="connsiteX32" fmla="*/ 2435210 w 12191999"/>
              <a:gd name="connsiteY32" fmla="*/ 676118 h 4921988"/>
              <a:gd name="connsiteX33" fmla="*/ 2296763 w 12191999"/>
              <a:gd name="connsiteY33" fmla="*/ 676118 h 4921988"/>
              <a:gd name="connsiteX34" fmla="*/ 2296763 w 12191999"/>
              <a:gd name="connsiteY34" fmla="*/ 625334 h 4921988"/>
              <a:gd name="connsiteX35" fmla="*/ 2399766 w 12191999"/>
              <a:gd name="connsiteY35" fmla="*/ 625334 h 4921988"/>
              <a:gd name="connsiteX36" fmla="*/ 2399766 w 12191999"/>
              <a:gd name="connsiteY36" fmla="*/ 598097 h 4921988"/>
              <a:gd name="connsiteX37" fmla="*/ 2296763 w 12191999"/>
              <a:gd name="connsiteY37" fmla="*/ 598097 h 4921988"/>
              <a:gd name="connsiteX38" fmla="*/ 2296763 w 12191999"/>
              <a:gd name="connsiteY38" fmla="*/ 547585 h 4921988"/>
              <a:gd name="connsiteX39" fmla="*/ 2419733 w 12191999"/>
              <a:gd name="connsiteY39" fmla="*/ 547585 h 4921988"/>
              <a:gd name="connsiteX40" fmla="*/ 2435210 w 12191999"/>
              <a:gd name="connsiteY40" fmla="*/ 520643 h 4921988"/>
              <a:gd name="connsiteX41" fmla="*/ 1844491 w 12191999"/>
              <a:gd name="connsiteY41" fmla="*/ 520643 h 4921988"/>
              <a:gd name="connsiteX42" fmla="*/ 1844491 w 12191999"/>
              <a:gd name="connsiteY42" fmla="*/ 703083 h 4921988"/>
              <a:gd name="connsiteX43" fmla="*/ 1859261 w 12191999"/>
              <a:gd name="connsiteY43" fmla="*/ 703083 h 4921988"/>
              <a:gd name="connsiteX44" fmla="*/ 1874009 w 12191999"/>
              <a:gd name="connsiteY44" fmla="*/ 703083 h 4921988"/>
              <a:gd name="connsiteX45" fmla="*/ 1874009 w 12191999"/>
              <a:gd name="connsiteY45" fmla="*/ 567165 h 4921988"/>
              <a:gd name="connsiteX46" fmla="*/ 1988341 w 12191999"/>
              <a:gd name="connsiteY46" fmla="*/ 703083 h 4921988"/>
              <a:gd name="connsiteX47" fmla="*/ 2016150 w 12191999"/>
              <a:gd name="connsiteY47" fmla="*/ 703083 h 4921988"/>
              <a:gd name="connsiteX48" fmla="*/ 2016150 w 12191999"/>
              <a:gd name="connsiteY48" fmla="*/ 520643 h 4921988"/>
              <a:gd name="connsiteX49" fmla="*/ 2001356 w 12191999"/>
              <a:gd name="connsiteY49" fmla="*/ 520643 h 4921988"/>
              <a:gd name="connsiteX50" fmla="*/ 1986654 w 12191999"/>
              <a:gd name="connsiteY50" fmla="*/ 520643 h 4921988"/>
              <a:gd name="connsiteX51" fmla="*/ 1986654 w 12191999"/>
              <a:gd name="connsiteY51" fmla="*/ 656265 h 4921988"/>
              <a:gd name="connsiteX52" fmla="*/ 1872298 w 12191999"/>
              <a:gd name="connsiteY52" fmla="*/ 520643 h 4921988"/>
              <a:gd name="connsiteX53" fmla="*/ 1629159 w 12191999"/>
              <a:gd name="connsiteY53" fmla="*/ 520643 h 4921988"/>
              <a:gd name="connsiteX54" fmla="*/ 1629159 w 12191999"/>
              <a:gd name="connsiteY54" fmla="*/ 703083 h 4921988"/>
              <a:gd name="connsiteX55" fmla="*/ 1797125 w 12191999"/>
              <a:gd name="connsiteY55" fmla="*/ 703083 h 4921988"/>
              <a:gd name="connsiteX56" fmla="*/ 1797125 w 12191999"/>
              <a:gd name="connsiteY56" fmla="*/ 676232 h 4921988"/>
              <a:gd name="connsiteX57" fmla="*/ 1797125 w 12191999"/>
              <a:gd name="connsiteY57" fmla="*/ 676118 h 4921988"/>
              <a:gd name="connsiteX58" fmla="*/ 1658654 w 12191999"/>
              <a:gd name="connsiteY58" fmla="*/ 676118 h 4921988"/>
              <a:gd name="connsiteX59" fmla="*/ 1658654 w 12191999"/>
              <a:gd name="connsiteY59" fmla="*/ 625334 h 4921988"/>
              <a:gd name="connsiteX60" fmla="*/ 1761658 w 12191999"/>
              <a:gd name="connsiteY60" fmla="*/ 625334 h 4921988"/>
              <a:gd name="connsiteX61" fmla="*/ 1761658 w 12191999"/>
              <a:gd name="connsiteY61" fmla="*/ 598096 h 4921988"/>
              <a:gd name="connsiteX62" fmla="*/ 1658654 w 12191999"/>
              <a:gd name="connsiteY62" fmla="*/ 598096 h 4921988"/>
              <a:gd name="connsiteX63" fmla="*/ 1658654 w 12191999"/>
              <a:gd name="connsiteY63" fmla="*/ 547585 h 4921988"/>
              <a:gd name="connsiteX64" fmla="*/ 1781648 w 12191999"/>
              <a:gd name="connsiteY64" fmla="*/ 547585 h 4921988"/>
              <a:gd name="connsiteX65" fmla="*/ 1797125 w 12191999"/>
              <a:gd name="connsiteY65" fmla="*/ 520643 h 4921988"/>
              <a:gd name="connsiteX66" fmla="*/ 1194781 w 12191999"/>
              <a:gd name="connsiteY66" fmla="*/ 520643 h 4921988"/>
              <a:gd name="connsiteX67" fmla="*/ 1194781 w 12191999"/>
              <a:gd name="connsiteY67" fmla="*/ 703083 h 4921988"/>
              <a:gd name="connsiteX68" fmla="*/ 1362747 w 12191999"/>
              <a:gd name="connsiteY68" fmla="*/ 703083 h 4921988"/>
              <a:gd name="connsiteX69" fmla="*/ 1362747 w 12191999"/>
              <a:gd name="connsiteY69" fmla="*/ 676232 h 4921988"/>
              <a:gd name="connsiteX70" fmla="*/ 1362747 w 12191999"/>
              <a:gd name="connsiteY70" fmla="*/ 676118 h 4921988"/>
              <a:gd name="connsiteX71" fmla="*/ 1224299 w 12191999"/>
              <a:gd name="connsiteY71" fmla="*/ 676118 h 4921988"/>
              <a:gd name="connsiteX72" fmla="*/ 1224299 w 12191999"/>
              <a:gd name="connsiteY72" fmla="*/ 625334 h 4921988"/>
              <a:gd name="connsiteX73" fmla="*/ 1327280 w 12191999"/>
              <a:gd name="connsiteY73" fmla="*/ 625334 h 4921988"/>
              <a:gd name="connsiteX74" fmla="*/ 1327280 w 12191999"/>
              <a:gd name="connsiteY74" fmla="*/ 598096 h 4921988"/>
              <a:gd name="connsiteX75" fmla="*/ 1224299 w 12191999"/>
              <a:gd name="connsiteY75" fmla="*/ 598096 h 4921988"/>
              <a:gd name="connsiteX76" fmla="*/ 1224299 w 12191999"/>
              <a:gd name="connsiteY76" fmla="*/ 547585 h 4921988"/>
              <a:gd name="connsiteX77" fmla="*/ 1347270 w 12191999"/>
              <a:gd name="connsiteY77" fmla="*/ 547585 h 4921988"/>
              <a:gd name="connsiteX78" fmla="*/ 1362747 w 12191999"/>
              <a:gd name="connsiteY78" fmla="*/ 520643 h 4921988"/>
              <a:gd name="connsiteX79" fmla="*/ 974232 w 12191999"/>
              <a:gd name="connsiteY79" fmla="*/ 520519 h 4921988"/>
              <a:gd name="connsiteX80" fmla="*/ 974232 w 12191999"/>
              <a:gd name="connsiteY80" fmla="*/ 702868 h 4921988"/>
              <a:gd name="connsiteX81" fmla="*/ 1003863 w 12191999"/>
              <a:gd name="connsiteY81" fmla="*/ 702868 h 4921988"/>
              <a:gd name="connsiteX82" fmla="*/ 1003863 w 12191999"/>
              <a:gd name="connsiteY82" fmla="*/ 625142 h 4921988"/>
              <a:gd name="connsiteX83" fmla="*/ 1068939 w 12191999"/>
              <a:gd name="connsiteY83" fmla="*/ 625142 h 4921988"/>
              <a:gd name="connsiteX84" fmla="*/ 1113751 w 12191999"/>
              <a:gd name="connsiteY84" fmla="*/ 702891 h 4921988"/>
              <a:gd name="connsiteX85" fmla="*/ 1146665 w 12191999"/>
              <a:gd name="connsiteY85" fmla="*/ 702891 h 4921988"/>
              <a:gd name="connsiteX86" fmla="*/ 1101557 w 12191999"/>
              <a:gd name="connsiteY86" fmla="*/ 624868 h 4921988"/>
              <a:gd name="connsiteX87" fmla="*/ 1105409 w 12191999"/>
              <a:gd name="connsiteY87" fmla="*/ 624868 h 4921988"/>
              <a:gd name="connsiteX88" fmla="*/ 1149378 w 12191999"/>
              <a:gd name="connsiteY88" fmla="*/ 572945 h 4921988"/>
              <a:gd name="connsiteX89" fmla="*/ 1099437 w 12191999"/>
              <a:gd name="connsiteY89" fmla="*/ 520519 h 4921988"/>
              <a:gd name="connsiteX90" fmla="*/ 2149812 w 12191999"/>
              <a:gd name="connsiteY90" fmla="*/ 520451 h 4921988"/>
              <a:gd name="connsiteX91" fmla="*/ 2060735 w 12191999"/>
              <a:gd name="connsiteY91" fmla="*/ 611626 h 4921988"/>
              <a:gd name="connsiteX92" fmla="*/ 2149812 w 12191999"/>
              <a:gd name="connsiteY92" fmla="*/ 702983 h 4921988"/>
              <a:gd name="connsiteX93" fmla="*/ 2222296 w 12191999"/>
              <a:gd name="connsiteY93" fmla="*/ 702983 h 4921988"/>
              <a:gd name="connsiteX94" fmla="*/ 2222296 w 12191999"/>
              <a:gd name="connsiteY94" fmla="*/ 675858 h 4921988"/>
              <a:gd name="connsiteX95" fmla="*/ 2149812 w 12191999"/>
              <a:gd name="connsiteY95" fmla="*/ 675858 h 4921988"/>
              <a:gd name="connsiteX96" fmla="*/ 2107046 w 12191999"/>
              <a:gd name="connsiteY96" fmla="*/ 656142 h 4921988"/>
              <a:gd name="connsiteX97" fmla="*/ 2091950 w 12191999"/>
              <a:gd name="connsiteY97" fmla="*/ 611774 h 4921988"/>
              <a:gd name="connsiteX98" fmla="*/ 2107046 w 12191999"/>
              <a:gd name="connsiteY98" fmla="*/ 567167 h 4921988"/>
              <a:gd name="connsiteX99" fmla="*/ 2149812 w 12191999"/>
              <a:gd name="connsiteY99" fmla="*/ 547416 h 4921988"/>
              <a:gd name="connsiteX100" fmla="*/ 2206659 w 12191999"/>
              <a:gd name="connsiteY100" fmla="*/ 547416 h 4921988"/>
              <a:gd name="connsiteX101" fmla="*/ 2222296 w 12191999"/>
              <a:gd name="connsiteY101" fmla="*/ 520451 h 4921988"/>
              <a:gd name="connsiteX102" fmla="*/ 1495977 w 12191999"/>
              <a:gd name="connsiteY102" fmla="*/ 520269 h 4921988"/>
              <a:gd name="connsiteX103" fmla="*/ 1495977 w 12191999"/>
              <a:gd name="connsiteY103" fmla="*/ 520452 h 4921988"/>
              <a:gd name="connsiteX104" fmla="*/ 1410023 w 12191999"/>
              <a:gd name="connsiteY104" fmla="*/ 520452 h 4921988"/>
              <a:gd name="connsiteX105" fmla="*/ 1410023 w 12191999"/>
              <a:gd name="connsiteY105" fmla="*/ 702801 h 4921988"/>
              <a:gd name="connsiteX106" fmla="*/ 1495977 w 12191999"/>
              <a:gd name="connsiteY106" fmla="*/ 702801 h 4921988"/>
              <a:gd name="connsiteX107" fmla="*/ 1585077 w 12191999"/>
              <a:gd name="connsiteY107" fmla="*/ 611444 h 4921988"/>
              <a:gd name="connsiteX108" fmla="*/ 1495977 w 12191999"/>
              <a:gd name="connsiteY108" fmla="*/ 520269 h 4921988"/>
              <a:gd name="connsiteX109" fmla="*/ 0 w 12191999"/>
              <a:gd name="connsiteY109" fmla="*/ 0 h 4921988"/>
              <a:gd name="connsiteX110" fmla="*/ 12191999 w 12191999"/>
              <a:gd name="connsiteY110" fmla="*/ 0 h 4921988"/>
              <a:gd name="connsiteX111" fmla="*/ 12191999 w 12191999"/>
              <a:gd name="connsiteY111" fmla="*/ 4921988 h 4921988"/>
              <a:gd name="connsiteX112" fmla="*/ 0 w 12191999"/>
              <a:gd name="connsiteY112" fmla="*/ 4921988 h 4921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12191999" h="4921988">
                <a:moveTo>
                  <a:pt x="912831" y="2050987"/>
                </a:moveTo>
                <a:lnTo>
                  <a:pt x="771682" y="2296318"/>
                </a:lnTo>
                <a:lnTo>
                  <a:pt x="2660428" y="2296251"/>
                </a:lnTo>
                <a:lnTo>
                  <a:pt x="2801040" y="2051323"/>
                </a:lnTo>
                <a:lnTo>
                  <a:pt x="2801040" y="2050987"/>
                </a:lnTo>
                <a:close/>
                <a:moveTo>
                  <a:pt x="2091939" y="611740"/>
                </a:moveTo>
                <a:lnTo>
                  <a:pt x="2091950" y="611774"/>
                </a:lnTo>
                <a:lnTo>
                  <a:pt x="2091939" y="611808"/>
                </a:lnTo>
                <a:close/>
                <a:moveTo>
                  <a:pt x="1439517" y="547416"/>
                </a:moveTo>
                <a:lnTo>
                  <a:pt x="1495977" y="547416"/>
                </a:lnTo>
                <a:cubicBezTo>
                  <a:pt x="1532880" y="547416"/>
                  <a:pt x="1553873" y="578621"/>
                  <a:pt x="1553873" y="611808"/>
                </a:cubicBezTo>
                <a:cubicBezTo>
                  <a:pt x="1553873" y="644996"/>
                  <a:pt x="1532880" y="675858"/>
                  <a:pt x="1495977" y="675858"/>
                </a:cubicBezTo>
                <a:lnTo>
                  <a:pt x="1495977" y="675745"/>
                </a:lnTo>
                <a:lnTo>
                  <a:pt x="1439517" y="677705"/>
                </a:lnTo>
                <a:close/>
                <a:moveTo>
                  <a:pt x="1003749" y="547416"/>
                </a:moveTo>
                <a:lnTo>
                  <a:pt x="1099346" y="547416"/>
                </a:lnTo>
                <a:cubicBezTo>
                  <a:pt x="1113546" y="547416"/>
                  <a:pt x="1119860" y="559884"/>
                  <a:pt x="1119860" y="573241"/>
                </a:cubicBezTo>
                <a:cubicBezTo>
                  <a:pt x="1119860" y="587122"/>
                  <a:pt x="1114184" y="597904"/>
                  <a:pt x="1099346" y="597904"/>
                </a:cubicBezTo>
                <a:lnTo>
                  <a:pt x="1003749" y="597904"/>
                </a:lnTo>
                <a:close/>
                <a:moveTo>
                  <a:pt x="762411" y="520644"/>
                </a:moveTo>
                <a:lnTo>
                  <a:pt x="762411" y="547585"/>
                </a:lnTo>
                <a:lnTo>
                  <a:pt x="833618" y="547585"/>
                </a:lnTo>
                <a:lnTo>
                  <a:pt x="833618" y="703083"/>
                </a:lnTo>
                <a:lnTo>
                  <a:pt x="863136" y="703083"/>
                </a:lnTo>
                <a:lnTo>
                  <a:pt x="863136" y="547585"/>
                </a:lnTo>
                <a:lnTo>
                  <a:pt x="918547" y="547585"/>
                </a:lnTo>
                <a:lnTo>
                  <a:pt x="934070" y="520689"/>
                </a:lnTo>
                <a:lnTo>
                  <a:pt x="934070" y="520644"/>
                </a:lnTo>
                <a:close/>
                <a:moveTo>
                  <a:pt x="2267245" y="520643"/>
                </a:moveTo>
                <a:lnTo>
                  <a:pt x="2267245" y="703083"/>
                </a:lnTo>
                <a:lnTo>
                  <a:pt x="2435210" y="703083"/>
                </a:lnTo>
                <a:lnTo>
                  <a:pt x="2435210" y="676232"/>
                </a:lnTo>
                <a:lnTo>
                  <a:pt x="2435210" y="676118"/>
                </a:lnTo>
                <a:lnTo>
                  <a:pt x="2296763" y="676118"/>
                </a:lnTo>
                <a:lnTo>
                  <a:pt x="2296763" y="625334"/>
                </a:lnTo>
                <a:lnTo>
                  <a:pt x="2399766" y="625334"/>
                </a:lnTo>
                <a:lnTo>
                  <a:pt x="2399766" y="598097"/>
                </a:lnTo>
                <a:lnTo>
                  <a:pt x="2296763" y="598097"/>
                </a:lnTo>
                <a:lnTo>
                  <a:pt x="2296763" y="547585"/>
                </a:lnTo>
                <a:lnTo>
                  <a:pt x="2419733" y="547585"/>
                </a:lnTo>
                <a:lnTo>
                  <a:pt x="2435210" y="520643"/>
                </a:lnTo>
                <a:close/>
                <a:moveTo>
                  <a:pt x="1844491" y="520643"/>
                </a:moveTo>
                <a:lnTo>
                  <a:pt x="1844491" y="703083"/>
                </a:lnTo>
                <a:lnTo>
                  <a:pt x="1859261" y="703083"/>
                </a:lnTo>
                <a:lnTo>
                  <a:pt x="1874009" y="703083"/>
                </a:lnTo>
                <a:lnTo>
                  <a:pt x="1874009" y="567165"/>
                </a:lnTo>
                <a:lnTo>
                  <a:pt x="1988341" y="703083"/>
                </a:lnTo>
                <a:lnTo>
                  <a:pt x="2016150" y="703083"/>
                </a:lnTo>
                <a:lnTo>
                  <a:pt x="2016150" y="520643"/>
                </a:lnTo>
                <a:lnTo>
                  <a:pt x="2001356" y="520643"/>
                </a:lnTo>
                <a:lnTo>
                  <a:pt x="1986654" y="520643"/>
                </a:lnTo>
                <a:lnTo>
                  <a:pt x="1986654" y="656265"/>
                </a:lnTo>
                <a:lnTo>
                  <a:pt x="1872298" y="520643"/>
                </a:lnTo>
                <a:close/>
                <a:moveTo>
                  <a:pt x="1629159" y="520643"/>
                </a:moveTo>
                <a:lnTo>
                  <a:pt x="1629159" y="703083"/>
                </a:lnTo>
                <a:lnTo>
                  <a:pt x="1797125" y="703083"/>
                </a:lnTo>
                <a:lnTo>
                  <a:pt x="1797125" y="676232"/>
                </a:lnTo>
                <a:lnTo>
                  <a:pt x="1797125" y="676118"/>
                </a:lnTo>
                <a:lnTo>
                  <a:pt x="1658654" y="676118"/>
                </a:lnTo>
                <a:lnTo>
                  <a:pt x="1658654" y="625334"/>
                </a:lnTo>
                <a:lnTo>
                  <a:pt x="1761658" y="625334"/>
                </a:lnTo>
                <a:lnTo>
                  <a:pt x="1761658" y="598096"/>
                </a:lnTo>
                <a:lnTo>
                  <a:pt x="1658654" y="598096"/>
                </a:lnTo>
                <a:lnTo>
                  <a:pt x="1658654" y="547585"/>
                </a:lnTo>
                <a:lnTo>
                  <a:pt x="1781648" y="547585"/>
                </a:lnTo>
                <a:lnTo>
                  <a:pt x="1797125" y="520643"/>
                </a:lnTo>
                <a:close/>
                <a:moveTo>
                  <a:pt x="1194781" y="520643"/>
                </a:moveTo>
                <a:lnTo>
                  <a:pt x="1194781" y="703083"/>
                </a:lnTo>
                <a:lnTo>
                  <a:pt x="1362747" y="703083"/>
                </a:lnTo>
                <a:lnTo>
                  <a:pt x="1362747" y="676232"/>
                </a:lnTo>
                <a:lnTo>
                  <a:pt x="1362747" y="676118"/>
                </a:lnTo>
                <a:lnTo>
                  <a:pt x="1224299" y="676118"/>
                </a:lnTo>
                <a:lnTo>
                  <a:pt x="1224299" y="625334"/>
                </a:lnTo>
                <a:lnTo>
                  <a:pt x="1327280" y="625334"/>
                </a:lnTo>
                <a:lnTo>
                  <a:pt x="1327280" y="598096"/>
                </a:lnTo>
                <a:lnTo>
                  <a:pt x="1224299" y="598096"/>
                </a:lnTo>
                <a:lnTo>
                  <a:pt x="1224299" y="547585"/>
                </a:lnTo>
                <a:lnTo>
                  <a:pt x="1347270" y="547585"/>
                </a:lnTo>
                <a:lnTo>
                  <a:pt x="1362747" y="520643"/>
                </a:lnTo>
                <a:close/>
                <a:moveTo>
                  <a:pt x="974232" y="520519"/>
                </a:moveTo>
                <a:lnTo>
                  <a:pt x="974232" y="702868"/>
                </a:lnTo>
                <a:lnTo>
                  <a:pt x="1003863" y="702868"/>
                </a:lnTo>
                <a:lnTo>
                  <a:pt x="1003863" y="625142"/>
                </a:lnTo>
                <a:lnTo>
                  <a:pt x="1068939" y="625142"/>
                </a:lnTo>
                <a:lnTo>
                  <a:pt x="1113751" y="702891"/>
                </a:lnTo>
                <a:lnTo>
                  <a:pt x="1146665" y="702891"/>
                </a:lnTo>
                <a:lnTo>
                  <a:pt x="1101557" y="624868"/>
                </a:lnTo>
                <a:lnTo>
                  <a:pt x="1105409" y="624868"/>
                </a:lnTo>
                <a:cubicBezTo>
                  <a:pt x="1136043" y="622315"/>
                  <a:pt x="1149378" y="598770"/>
                  <a:pt x="1149378" y="572945"/>
                </a:cubicBezTo>
                <a:cubicBezTo>
                  <a:pt x="1149378" y="544863"/>
                  <a:pt x="1132351" y="520519"/>
                  <a:pt x="1099437" y="520519"/>
                </a:cubicBezTo>
                <a:close/>
                <a:moveTo>
                  <a:pt x="2149812" y="520451"/>
                </a:moveTo>
                <a:cubicBezTo>
                  <a:pt x="2094765" y="520451"/>
                  <a:pt x="2060735" y="562437"/>
                  <a:pt x="2060735" y="611626"/>
                </a:cubicBezTo>
                <a:cubicBezTo>
                  <a:pt x="2060735" y="660131"/>
                  <a:pt x="2094765" y="702983"/>
                  <a:pt x="2149812" y="702983"/>
                </a:cubicBezTo>
                <a:lnTo>
                  <a:pt x="2222296" y="702983"/>
                </a:lnTo>
                <a:lnTo>
                  <a:pt x="2222296" y="675858"/>
                </a:lnTo>
                <a:lnTo>
                  <a:pt x="2149812" y="675858"/>
                </a:lnTo>
                <a:cubicBezTo>
                  <a:pt x="2131372" y="675858"/>
                  <a:pt x="2116904" y="668057"/>
                  <a:pt x="2107046" y="656142"/>
                </a:cubicBezTo>
                <a:lnTo>
                  <a:pt x="2091950" y="611774"/>
                </a:lnTo>
                <a:lnTo>
                  <a:pt x="2107046" y="567167"/>
                </a:lnTo>
                <a:cubicBezTo>
                  <a:pt x="2116904" y="555217"/>
                  <a:pt x="2131372" y="547416"/>
                  <a:pt x="2149812" y="547416"/>
                </a:cubicBezTo>
                <a:lnTo>
                  <a:pt x="2206659" y="547416"/>
                </a:lnTo>
                <a:lnTo>
                  <a:pt x="2222296" y="520451"/>
                </a:lnTo>
                <a:close/>
                <a:moveTo>
                  <a:pt x="1495977" y="520269"/>
                </a:moveTo>
                <a:lnTo>
                  <a:pt x="1495977" y="520452"/>
                </a:lnTo>
                <a:lnTo>
                  <a:pt x="1410023" y="520452"/>
                </a:lnTo>
                <a:lnTo>
                  <a:pt x="1410023" y="702801"/>
                </a:lnTo>
                <a:lnTo>
                  <a:pt x="1495977" y="702801"/>
                </a:lnTo>
                <a:cubicBezTo>
                  <a:pt x="1551024" y="702801"/>
                  <a:pt x="1585077" y="659949"/>
                  <a:pt x="1585077" y="611444"/>
                </a:cubicBezTo>
                <a:cubicBezTo>
                  <a:pt x="1585077" y="562346"/>
                  <a:pt x="1551024" y="520269"/>
                  <a:pt x="1495977" y="520269"/>
                </a:cubicBezTo>
                <a:close/>
                <a:moveTo>
                  <a:pt x="0" y="0"/>
                </a:moveTo>
                <a:lnTo>
                  <a:pt x="12191999" y="0"/>
                </a:lnTo>
                <a:lnTo>
                  <a:pt x="12191999" y="4921988"/>
                </a:lnTo>
                <a:lnTo>
                  <a:pt x="0" y="4921988"/>
                </a:lnTo>
                <a:close/>
              </a:path>
            </a:pathLst>
          </a:custGeom>
          <a:solidFill>
            <a:srgbClr val="404040"/>
          </a:solidFill>
          <a:ln>
            <a:noFill/>
          </a:ln>
        </p:spPr>
        <p:txBody>
          <a:bodyPr wrap="square" anchor="ctr">
            <a:noAutofit/>
          </a:bodyPr>
          <a:lstStyle>
            <a:lvl1pPr algn="ctr">
              <a:defRPr sz="1800">
                <a:solidFill>
                  <a:schemeClr val="bg1"/>
                </a:solidFill>
              </a:defRPr>
            </a:lvl1pPr>
          </a:lstStyle>
          <a:p>
            <a:endParaRPr lang="en-IN"/>
          </a:p>
        </p:txBody>
      </p:sp>
      <p:sp>
        <p:nvSpPr>
          <p:cNvPr id="45" name="Graphic 6">
            <a:extLst>
              <a:ext uri="{FF2B5EF4-FFF2-40B4-BE49-F238E27FC236}">
                <a16:creationId xmlns:a16="http://schemas.microsoft.com/office/drawing/2014/main" id="{1AED4541-A41D-4047-B1B4-B9E85F38E4BB}"/>
              </a:ext>
            </a:extLst>
          </p:cNvPr>
          <p:cNvSpPr/>
          <p:nvPr userDrawn="1"/>
        </p:nvSpPr>
        <p:spPr>
          <a:xfrm>
            <a:off x="772342" y="2051490"/>
            <a:ext cx="2029358" cy="245330"/>
          </a:xfrm>
          <a:custGeom>
            <a:avLst/>
            <a:gdLst>
              <a:gd name="connsiteX0" fmla="*/ -658 w 2029358"/>
              <a:gd name="connsiteY0" fmla="*/ 244828 h 245330"/>
              <a:gd name="connsiteX1" fmla="*/ 140491 w 2029358"/>
              <a:gd name="connsiteY1" fmla="*/ -503 h 245330"/>
              <a:gd name="connsiteX2" fmla="*/ 2028700 w 2029358"/>
              <a:gd name="connsiteY2" fmla="*/ -503 h 245330"/>
              <a:gd name="connsiteX3" fmla="*/ 2028700 w 2029358"/>
              <a:gd name="connsiteY3" fmla="*/ -167 h 245330"/>
              <a:gd name="connsiteX4" fmla="*/ 1888088 w 2029358"/>
              <a:gd name="connsiteY4" fmla="*/ 244761 h 2453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9358" h="245330">
                <a:moveTo>
                  <a:pt x="-658" y="244828"/>
                </a:moveTo>
                <a:lnTo>
                  <a:pt x="140491" y="-503"/>
                </a:lnTo>
                <a:lnTo>
                  <a:pt x="2028700" y="-503"/>
                </a:lnTo>
                <a:lnTo>
                  <a:pt x="2028700" y="-167"/>
                </a:lnTo>
                <a:lnTo>
                  <a:pt x="1888088" y="244761"/>
                </a:lnTo>
                <a:close/>
              </a:path>
            </a:pathLst>
          </a:custGeom>
          <a:solidFill>
            <a:srgbClr val="FE5000"/>
          </a:solidFill>
          <a:ln w="3359" cap="flat">
            <a:noFill/>
            <a:prstDash val="solid"/>
            <a:miter/>
          </a:ln>
        </p:spPr>
        <p:txBody>
          <a:bodyPr rtlCol="0" anchor="ctr"/>
          <a:lstStyle/>
          <a:p>
            <a:endParaRPr lang="en-IN"/>
          </a:p>
        </p:txBody>
      </p:sp>
      <p:pic>
        <p:nvPicPr>
          <p:cNvPr id="3" name="Graphic 2">
            <a:extLst>
              <a:ext uri="{FF2B5EF4-FFF2-40B4-BE49-F238E27FC236}">
                <a16:creationId xmlns:a16="http://schemas.microsoft.com/office/drawing/2014/main" id="{A60F84EC-7075-4184-87F7-515AD959AF5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 y="4921989"/>
            <a:ext cx="12192000" cy="1573980"/>
          </a:xfrm>
          <a:prstGeom prst="rect">
            <a:avLst/>
          </a:prstGeom>
        </p:spPr>
      </p:pic>
      <p:sp>
        <p:nvSpPr>
          <p:cNvPr id="4" name="TextBox 3">
            <a:extLst>
              <a:ext uri="{FF2B5EF4-FFF2-40B4-BE49-F238E27FC236}">
                <a16:creationId xmlns:a16="http://schemas.microsoft.com/office/drawing/2014/main" id="{C1D2E7A7-7090-45BF-8A87-49339D70F60E}"/>
              </a:ext>
            </a:extLst>
          </p:cNvPr>
          <p:cNvSpPr txBox="1"/>
          <p:nvPr userDrawn="1"/>
        </p:nvSpPr>
        <p:spPr>
          <a:xfrm>
            <a:off x="10338012" y="5015692"/>
            <a:ext cx="1598515" cy="276999"/>
          </a:xfrm>
          <a:prstGeom prst="rect">
            <a:avLst/>
          </a:prstGeom>
          <a:noFill/>
        </p:spPr>
        <p:txBody>
          <a:bodyPr wrap="none" rtlCol="0">
            <a:spAutoFit/>
          </a:bodyPr>
          <a:lstStyle/>
          <a:p>
            <a:pPr algn="ctr"/>
            <a:r>
              <a:rPr lang="en-US" sz="1200" b="1">
                <a:solidFill>
                  <a:schemeClr val="bg1"/>
                </a:solidFill>
                <a:latin typeface="Poppins ExtraBold" panose="00000900000000000000" pitchFamily="2" charset="0"/>
                <a:cs typeface="Poppins ExtraBold" panose="00000900000000000000" pitchFamily="2" charset="0"/>
              </a:rPr>
              <a:t>#BeyondPossible</a:t>
            </a:r>
            <a:endParaRPr lang="en-IN" sz="1200" b="1">
              <a:solidFill>
                <a:schemeClr val="bg1"/>
              </a:solidFill>
              <a:latin typeface="Poppins ExtraBold" panose="00000900000000000000" pitchFamily="2" charset="0"/>
              <a:cs typeface="Poppins ExtraBold" panose="00000900000000000000" pitchFamily="2" charset="0"/>
            </a:endParaRPr>
          </a:p>
        </p:txBody>
      </p:sp>
      <p:pic>
        <p:nvPicPr>
          <p:cNvPr id="9" name="Graphic 8">
            <a:extLst>
              <a:ext uri="{FF2B5EF4-FFF2-40B4-BE49-F238E27FC236}">
                <a16:creationId xmlns:a16="http://schemas.microsoft.com/office/drawing/2014/main" id="{C8A09CC9-34EA-45CF-9BD1-DF6AC37FBB76}"/>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283473" y="2022636"/>
            <a:ext cx="311678" cy="311678"/>
          </a:xfrm>
          <a:prstGeom prst="rect">
            <a:avLst/>
          </a:prstGeom>
        </p:spPr>
      </p:pic>
      <p:sp>
        <p:nvSpPr>
          <p:cNvPr id="15" name="Title 13">
            <a:extLst>
              <a:ext uri="{FF2B5EF4-FFF2-40B4-BE49-F238E27FC236}">
                <a16:creationId xmlns:a16="http://schemas.microsoft.com/office/drawing/2014/main" id="{9C43D408-7524-454D-8FEE-249A98A88AB5}"/>
              </a:ext>
            </a:extLst>
          </p:cNvPr>
          <p:cNvSpPr>
            <a:spLocks noGrp="1"/>
          </p:cNvSpPr>
          <p:nvPr>
            <p:ph type="title" hasCustomPrompt="1"/>
          </p:nvPr>
        </p:nvSpPr>
        <p:spPr>
          <a:xfrm>
            <a:off x="708582" y="2437299"/>
            <a:ext cx="5743880" cy="775597"/>
          </a:xfrm>
          <a:prstGeom prst="rect">
            <a:avLst/>
          </a:prstGeom>
          <a:noFill/>
        </p:spPr>
        <p:txBody>
          <a:bodyPr wrap="square" rtlCol="0">
            <a:spAutoFit/>
          </a:bodyPr>
          <a:lstStyle>
            <a:lvl1pPr>
              <a:defRPr lang="en-IN" sz="4800" b="1">
                <a:solidFill>
                  <a:schemeClr val="bg1"/>
                </a:solidFill>
                <a:latin typeface="Poppins" panose="00000500000000000000" pitchFamily="50" charset="0"/>
                <a:ea typeface="+mn-ea"/>
                <a:cs typeface="Poppins" panose="00000500000000000000" pitchFamily="50" charset="0"/>
              </a:defRPr>
            </a:lvl1pPr>
          </a:lstStyle>
          <a:p>
            <a:r>
              <a:rPr lang="en-IN" sz="4800" b="1">
                <a:solidFill>
                  <a:schemeClr val="bg1"/>
                </a:solidFill>
                <a:latin typeface="Poppins" panose="00000500000000000000" pitchFamily="50" charset="0"/>
                <a:cs typeface="Poppins" panose="00000500000000000000" pitchFamily="50" charset="0"/>
              </a:rPr>
              <a:t>Presentation Title</a:t>
            </a:r>
          </a:p>
        </p:txBody>
      </p:sp>
      <p:sp>
        <p:nvSpPr>
          <p:cNvPr id="18" name="Text Placeholder 16">
            <a:extLst>
              <a:ext uri="{FF2B5EF4-FFF2-40B4-BE49-F238E27FC236}">
                <a16:creationId xmlns:a16="http://schemas.microsoft.com/office/drawing/2014/main" id="{E04953B4-9C08-4F21-B1B3-FED22F10BDC8}"/>
              </a:ext>
            </a:extLst>
          </p:cNvPr>
          <p:cNvSpPr>
            <a:spLocks noGrp="1"/>
          </p:cNvSpPr>
          <p:nvPr>
            <p:ph type="body" sz="quarter" idx="11" hasCustomPrompt="1"/>
          </p:nvPr>
        </p:nvSpPr>
        <p:spPr>
          <a:xfrm>
            <a:off x="923110" y="2083600"/>
            <a:ext cx="764953" cy="220445"/>
          </a:xfrm>
          <a:prstGeom prst="rect">
            <a:avLst/>
          </a:prstGeom>
          <a:noFill/>
        </p:spPr>
        <p:txBody>
          <a:bodyPr wrap="none" rtlCol="0">
            <a:spAutoFit/>
          </a:bodyPr>
          <a:lstStyle>
            <a:lvl1pPr marL="0" indent="0">
              <a:buFont typeface="Arial" panose="020B0604020202020204" pitchFamily="34" charset="0"/>
              <a:buNone/>
              <a:defRPr lang="en-US" sz="900" spc="300" smtClean="0">
                <a:solidFill>
                  <a:schemeClr val="bg1"/>
                </a:solidFill>
                <a:latin typeface="Poppins" panose="00000500000000000000" pitchFamily="50" charset="0"/>
                <a:cs typeface="Poppins" panose="00000500000000000000" pitchFamily="50" charset="0"/>
              </a:defRPr>
            </a:lvl1pPr>
            <a:lvl2pPr marL="171450" indent="0">
              <a:buFont typeface="Arial" panose="020B0604020202020204" pitchFamily="34" charset="0"/>
              <a:buNone/>
              <a:defRPr lang="en-US" sz="1800" smtClean="0"/>
            </a:lvl2pPr>
            <a:lvl3pPr marL="628650" indent="0">
              <a:buFont typeface="Arial" panose="020B0604020202020204" pitchFamily="34" charset="0"/>
              <a:buNone/>
              <a:defRPr lang="en-US" sz="1800" smtClean="0"/>
            </a:lvl3pPr>
            <a:lvl4pPr marL="1085850" indent="0">
              <a:buFont typeface="Arial" panose="020B0604020202020204" pitchFamily="34" charset="0"/>
              <a:buNone/>
              <a:defRPr lang="en-US" smtClean="0"/>
            </a:lvl4pPr>
            <a:lvl5pPr marL="1543050" indent="0">
              <a:buFont typeface="Arial" panose="020B0604020202020204" pitchFamily="34" charset="0"/>
              <a:buNone/>
              <a:defRPr lang="en-IN"/>
            </a:lvl5pPr>
          </a:lstStyle>
          <a:p>
            <a:pPr marL="0" lvl="0"/>
            <a:r>
              <a:rPr lang="en-US"/>
              <a:t>RETAIL</a:t>
            </a:r>
            <a:endParaRPr lang="en-IN"/>
          </a:p>
        </p:txBody>
      </p:sp>
      <p:sp>
        <p:nvSpPr>
          <p:cNvPr id="27" name="TextBox 26">
            <a:extLst>
              <a:ext uri="{FF2B5EF4-FFF2-40B4-BE49-F238E27FC236}">
                <a16:creationId xmlns:a16="http://schemas.microsoft.com/office/drawing/2014/main" id="{361B56E7-B3E5-422F-B9CB-10067D712F64}"/>
              </a:ext>
            </a:extLst>
          </p:cNvPr>
          <p:cNvSpPr txBox="1"/>
          <p:nvPr userDrawn="1"/>
        </p:nvSpPr>
        <p:spPr>
          <a:xfrm>
            <a:off x="0" y="6575289"/>
            <a:ext cx="3110147" cy="230832"/>
          </a:xfrm>
          <a:prstGeom prst="rect">
            <a:avLst/>
          </a:prstGeom>
          <a:noFill/>
        </p:spPr>
        <p:txBody>
          <a:bodyPr wrap="none" rtlCol="0">
            <a:spAutoFit/>
          </a:bodyPr>
          <a:lstStyle/>
          <a:p>
            <a:pPr algn="r"/>
            <a:r>
              <a:rPr lang="en-US" sz="900">
                <a:solidFill>
                  <a:prstClr val="black">
                    <a:lumMod val="50000"/>
                    <a:lumOff val="50000"/>
                  </a:prstClr>
                </a:solidFill>
                <a:latin typeface="Poppins" panose="00000500000000000000" pitchFamily="50" charset="0"/>
                <a:cs typeface="Poppins" panose="00000500000000000000" pitchFamily="50" charset="0"/>
              </a:rPr>
              <a:t>© COPYRIGHT 2024, TREDENCE. ALL RIGHTS RESERVED</a:t>
            </a:r>
            <a:endParaRPr lang="en-IN" sz="900">
              <a:solidFill>
                <a:prstClr val="black">
                  <a:lumMod val="50000"/>
                  <a:lumOff val="50000"/>
                </a:prstClr>
              </a:solidFill>
              <a:latin typeface="Poppins" panose="00000500000000000000" pitchFamily="50" charset="0"/>
              <a:cs typeface="Poppins" panose="00000500000000000000" pitchFamily="50" charset="0"/>
            </a:endParaRPr>
          </a:p>
        </p:txBody>
      </p:sp>
      <p:grpSp>
        <p:nvGrpSpPr>
          <p:cNvPr id="28" name="Group 27">
            <a:extLst>
              <a:ext uri="{FF2B5EF4-FFF2-40B4-BE49-F238E27FC236}">
                <a16:creationId xmlns:a16="http://schemas.microsoft.com/office/drawing/2014/main" id="{347CA167-E21C-40EC-8453-C507242B3801}"/>
              </a:ext>
            </a:extLst>
          </p:cNvPr>
          <p:cNvGrpSpPr/>
          <p:nvPr userDrawn="1"/>
        </p:nvGrpSpPr>
        <p:grpSpPr>
          <a:xfrm>
            <a:off x="5902296" y="6657690"/>
            <a:ext cx="387409" cy="0"/>
            <a:chOff x="5905144" y="6657690"/>
            <a:chExt cx="387409" cy="0"/>
          </a:xfrm>
        </p:grpSpPr>
        <p:cxnSp>
          <p:nvCxnSpPr>
            <p:cNvPr id="29" name="Straight Connector 28">
              <a:extLst>
                <a:ext uri="{FF2B5EF4-FFF2-40B4-BE49-F238E27FC236}">
                  <a16:creationId xmlns:a16="http://schemas.microsoft.com/office/drawing/2014/main" id="{B9367B13-A725-4567-90CD-C035869632E0}"/>
                </a:ext>
              </a:extLst>
            </p:cNvPr>
            <p:cNvCxnSpPr>
              <a:cxnSpLocks/>
            </p:cNvCxnSpPr>
            <p:nvPr userDrawn="1"/>
          </p:nvCxnSpPr>
          <p:spPr>
            <a:xfrm>
              <a:off x="5905144" y="6657690"/>
              <a:ext cx="71215" cy="0"/>
            </a:xfrm>
            <a:prstGeom prst="line">
              <a:avLst/>
            </a:prstGeom>
            <a:noFill/>
            <a:ln w="28575" cap="flat" cmpd="sng" algn="ctr">
              <a:solidFill>
                <a:srgbClr val="FE5000"/>
              </a:solidFill>
              <a:prstDash val="solid"/>
              <a:miter lim="800000"/>
            </a:ln>
            <a:effectLst/>
          </p:spPr>
        </p:cxnSp>
        <p:cxnSp>
          <p:nvCxnSpPr>
            <p:cNvPr id="30" name="Straight Connector 29">
              <a:extLst>
                <a:ext uri="{FF2B5EF4-FFF2-40B4-BE49-F238E27FC236}">
                  <a16:creationId xmlns:a16="http://schemas.microsoft.com/office/drawing/2014/main" id="{9409F5F6-DA6E-4FE1-B01D-5266AE5CC1D5}"/>
                </a:ext>
              </a:extLst>
            </p:cNvPr>
            <p:cNvCxnSpPr>
              <a:cxnSpLocks/>
            </p:cNvCxnSpPr>
            <p:nvPr userDrawn="1"/>
          </p:nvCxnSpPr>
          <p:spPr>
            <a:xfrm>
              <a:off x="6221338" y="6657690"/>
              <a:ext cx="71215" cy="0"/>
            </a:xfrm>
            <a:prstGeom prst="line">
              <a:avLst/>
            </a:prstGeom>
            <a:noFill/>
            <a:ln w="28575" cap="flat" cmpd="sng" algn="ctr">
              <a:solidFill>
                <a:srgbClr val="FE5000"/>
              </a:solidFill>
              <a:prstDash val="solid"/>
              <a:miter lim="800000"/>
            </a:ln>
            <a:effectLst/>
          </p:spPr>
        </p:cxnSp>
      </p:grpSp>
      <p:pic>
        <p:nvPicPr>
          <p:cNvPr id="31" name="Graphic 30">
            <a:extLst>
              <a:ext uri="{FF2B5EF4-FFF2-40B4-BE49-F238E27FC236}">
                <a16:creationId xmlns:a16="http://schemas.microsoft.com/office/drawing/2014/main" id="{BD9191F7-054A-44E7-BC38-608481943047}"/>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11734492" y="6583835"/>
            <a:ext cx="180984" cy="192001"/>
          </a:xfrm>
          <a:prstGeom prst="rect">
            <a:avLst/>
          </a:prstGeom>
        </p:spPr>
      </p:pic>
      <p:cxnSp>
        <p:nvCxnSpPr>
          <p:cNvPr id="32" name="Straight Connector 31">
            <a:extLst>
              <a:ext uri="{FF2B5EF4-FFF2-40B4-BE49-F238E27FC236}">
                <a16:creationId xmlns:a16="http://schemas.microsoft.com/office/drawing/2014/main" id="{BE4EDD91-DC9D-46F2-A44B-D5FA4C5B0057}"/>
              </a:ext>
            </a:extLst>
          </p:cNvPr>
          <p:cNvCxnSpPr>
            <a:cxnSpLocks/>
          </p:cNvCxnSpPr>
          <p:nvPr userDrawn="1"/>
        </p:nvCxnSpPr>
        <p:spPr>
          <a:xfrm>
            <a:off x="0" y="6496048"/>
            <a:ext cx="12192000" cy="0"/>
          </a:xfrm>
          <a:prstGeom prst="line">
            <a:avLst/>
          </a:prstGeom>
          <a:noFill/>
          <a:ln w="6350" cap="flat" cmpd="sng" algn="ctr">
            <a:solidFill>
              <a:sysClr val="window" lastClr="FFFFFF">
                <a:lumMod val="85000"/>
              </a:sysClr>
            </a:solidFill>
            <a:prstDash val="solid"/>
            <a:miter lim="800000"/>
          </a:ln>
          <a:effectLst/>
        </p:spPr>
      </p:cxnSp>
      <p:sp>
        <p:nvSpPr>
          <p:cNvPr id="33" name="Slide Number Placeholder 5">
            <a:extLst>
              <a:ext uri="{FF2B5EF4-FFF2-40B4-BE49-F238E27FC236}">
                <a16:creationId xmlns:a16="http://schemas.microsoft.com/office/drawing/2014/main" id="{7A60D82B-B423-4731-A37E-06F96DBFA0F9}"/>
              </a:ext>
            </a:extLst>
          </p:cNvPr>
          <p:cNvSpPr txBox="1">
            <a:spLocks/>
          </p:cNvSpPr>
          <p:nvPr userDrawn="1"/>
        </p:nvSpPr>
        <p:spPr>
          <a:xfrm>
            <a:off x="5905500" y="6499675"/>
            <a:ext cx="380999" cy="365125"/>
          </a:xfrm>
          <a:prstGeom prst="rect">
            <a:avLst/>
          </a:prstGeom>
        </p:spPr>
        <p:txBody>
          <a:bodyPr vert="horz" lIns="91440" tIns="45720" rIns="91440" bIns="45720" rtlCol="0" anchor="ctr"/>
          <a:lstStyle>
            <a:defPPr>
              <a:defRPr lang="en-US"/>
            </a:defPPr>
            <a:lvl1pPr marL="0" algn="ctr" defTabSz="914400" rtl="0" eaLnBrk="1" latinLnBrk="0" hangingPunct="1">
              <a:defRPr sz="1000" kern="1200">
                <a:solidFill>
                  <a:schemeClr val="tx1">
                    <a:tint val="75000"/>
                  </a:schemeClr>
                </a:solidFill>
                <a:latin typeface="Poppins" panose="00000500000000000000" pitchFamily="50" charset="0"/>
                <a:ea typeface="+mn-ea"/>
                <a:cs typeface="Poppins" panose="00000500000000000000" pitchFamily="50"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FAF63893-4B0C-4F88-9650-53ECAF8C5052}" type="slidenum">
              <a:rPr kumimoji="0" lang="en-IN" sz="1000" b="0" i="0" u="none" strike="noStrike" kern="1200" cap="none" spc="0" normalizeH="0" baseline="0" noProof="0" smtClean="0">
                <a:ln>
                  <a:noFill/>
                </a:ln>
                <a:solidFill>
                  <a:prstClr val="black">
                    <a:tint val="75000"/>
                  </a:prstClr>
                </a:solidFill>
                <a:effectLst/>
                <a:uLnTx/>
                <a:uFillTx/>
                <a:latin typeface="Poppins" panose="00000500000000000000" pitchFamily="50" charset="0"/>
                <a:ea typeface="+mn-ea"/>
                <a:cs typeface="Poppins" panose="00000500000000000000" pitchFamily="50" charset="0"/>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IN" sz="1000" b="0" i="0" u="none" strike="noStrike" kern="1200" cap="none" spc="0" normalizeH="0" baseline="0" noProof="0">
              <a:ln>
                <a:noFill/>
              </a:ln>
              <a:solidFill>
                <a:prstClr val="black">
                  <a:tint val="75000"/>
                </a:prstClr>
              </a:solidFill>
              <a:effectLst/>
              <a:uLnTx/>
              <a:uFillTx/>
              <a:latin typeface="Poppins" panose="00000500000000000000" pitchFamily="50" charset="0"/>
              <a:ea typeface="+mn-ea"/>
              <a:cs typeface="Poppins" panose="00000500000000000000" pitchFamily="50" charset="0"/>
            </a:endParaRPr>
          </a:p>
        </p:txBody>
      </p:sp>
      <p:grpSp>
        <p:nvGrpSpPr>
          <p:cNvPr id="35" name="Group 34">
            <a:extLst>
              <a:ext uri="{FF2B5EF4-FFF2-40B4-BE49-F238E27FC236}">
                <a16:creationId xmlns:a16="http://schemas.microsoft.com/office/drawing/2014/main" id="{A2828383-ED71-4DAB-B59D-76D2F1AF0FC7}"/>
              </a:ext>
            </a:extLst>
          </p:cNvPr>
          <p:cNvGrpSpPr/>
          <p:nvPr userDrawn="1"/>
        </p:nvGrpSpPr>
        <p:grpSpPr>
          <a:xfrm>
            <a:off x="762411" y="520460"/>
            <a:ext cx="1672799" cy="182714"/>
            <a:chOff x="762411" y="520460"/>
            <a:chExt cx="1672799" cy="182714"/>
          </a:xfrm>
        </p:grpSpPr>
        <p:sp>
          <p:nvSpPr>
            <p:cNvPr id="36" name="Freeform: Shape 35">
              <a:extLst>
                <a:ext uri="{FF2B5EF4-FFF2-40B4-BE49-F238E27FC236}">
                  <a16:creationId xmlns:a16="http://schemas.microsoft.com/office/drawing/2014/main" id="{B2CD9F59-9C9B-4207-BF24-E6504A6F9C9A}"/>
                </a:ext>
              </a:extLst>
            </p:cNvPr>
            <p:cNvSpPr/>
            <p:nvPr/>
          </p:nvSpPr>
          <p:spPr>
            <a:xfrm>
              <a:off x="1410136" y="520460"/>
              <a:ext cx="175054" cy="182531"/>
            </a:xfrm>
            <a:custGeom>
              <a:avLst/>
              <a:gdLst>
                <a:gd name="connsiteX0" fmla="*/ 85841 w 175054"/>
                <a:gd name="connsiteY0" fmla="*/ -9 h 182531"/>
                <a:gd name="connsiteX1" fmla="*/ -113 w 175054"/>
                <a:gd name="connsiteY1" fmla="*/ -9 h 182531"/>
                <a:gd name="connsiteX2" fmla="*/ -113 w 175054"/>
                <a:gd name="connsiteY2" fmla="*/ 182340 h 182531"/>
                <a:gd name="connsiteX3" fmla="*/ 85841 w 175054"/>
                <a:gd name="connsiteY3" fmla="*/ 182340 h 182531"/>
                <a:gd name="connsiteX4" fmla="*/ 174941 w 175054"/>
                <a:gd name="connsiteY4" fmla="*/ 90983 h 182531"/>
                <a:gd name="connsiteX5" fmla="*/ 85841 w 175054"/>
                <a:gd name="connsiteY5" fmla="*/ -192 h 182531"/>
                <a:gd name="connsiteX6" fmla="*/ 85841 w 175054"/>
                <a:gd name="connsiteY6" fmla="*/ 155284 h 182531"/>
                <a:gd name="connsiteX7" fmla="*/ 29381 w 175054"/>
                <a:gd name="connsiteY7" fmla="*/ 157244 h 182531"/>
                <a:gd name="connsiteX8" fmla="*/ 29381 w 175054"/>
                <a:gd name="connsiteY8" fmla="*/ 26955 h 182531"/>
                <a:gd name="connsiteX9" fmla="*/ 85841 w 175054"/>
                <a:gd name="connsiteY9" fmla="*/ 26955 h 182531"/>
                <a:gd name="connsiteX10" fmla="*/ 143737 w 175054"/>
                <a:gd name="connsiteY10" fmla="*/ 91347 h 182531"/>
                <a:gd name="connsiteX11" fmla="*/ 85841 w 175054"/>
                <a:gd name="connsiteY11" fmla="*/ 155397 h 182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5054" h="182531">
                  <a:moveTo>
                    <a:pt x="85841" y="-9"/>
                  </a:moveTo>
                  <a:lnTo>
                    <a:pt x="-113" y="-9"/>
                  </a:lnTo>
                  <a:lnTo>
                    <a:pt x="-113" y="182340"/>
                  </a:lnTo>
                  <a:lnTo>
                    <a:pt x="85841" y="182340"/>
                  </a:lnTo>
                  <a:cubicBezTo>
                    <a:pt x="140888" y="182340"/>
                    <a:pt x="174941" y="139488"/>
                    <a:pt x="174941" y="90983"/>
                  </a:cubicBezTo>
                  <a:cubicBezTo>
                    <a:pt x="174941" y="41885"/>
                    <a:pt x="140888" y="-192"/>
                    <a:pt x="85841" y="-192"/>
                  </a:cubicBezTo>
                  <a:moveTo>
                    <a:pt x="85841" y="155284"/>
                  </a:moveTo>
                  <a:lnTo>
                    <a:pt x="29381" y="157244"/>
                  </a:lnTo>
                  <a:lnTo>
                    <a:pt x="29381" y="26955"/>
                  </a:lnTo>
                  <a:lnTo>
                    <a:pt x="85841" y="26955"/>
                  </a:lnTo>
                  <a:cubicBezTo>
                    <a:pt x="122744" y="26955"/>
                    <a:pt x="143737" y="58160"/>
                    <a:pt x="143737" y="91347"/>
                  </a:cubicBezTo>
                  <a:cubicBezTo>
                    <a:pt x="143737" y="124535"/>
                    <a:pt x="122744" y="155397"/>
                    <a:pt x="85841" y="155397"/>
                  </a:cubicBezTo>
                </a:path>
              </a:pathLst>
            </a:custGeom>
            <a:solidFill>
              <a:schemeClr val="bg1"/>
            </a:solidFill>
            <a:ln w="2271" cap="flat">
              <a:noFill/>
              <a:prstDash val="solid"/>
              <a:miter/>
            </a:ln>
          </p:spPr>
          <p:txBody>
            <a:bodyPr rtlCol="0" anchor="ctr"/>
            <a:lstStyle/>
            <a:p>
              <a:endParaRPr lang="en-IN"/>
            </a:p>
          </p:txBody>
        </p:sp>
        <p:sp>
          <p:nvSpPr>
            <p:cNvPr id="37" name="Freeform: Shape 36">
              <a:extLst>
                <a:ext uri="{FF2B5EF4-FFF2-40B4-BE49-F238E27FC236}">
                  <a16:creationId xmlns:a16="http://schemas.microsoft.com/office/drawing/2014/main" id="{A65260E4-75DC-49F2-A756-F17EC301B584}"/>
                </a:ext>
              </a:extLst>
            </p:cNvPr>
            <p:cNvSpPr/>
            <p:nvPr/>
          </p:nvSpPr>
          <p:spPr>
            <a:xfrm>
              <a:off x="762411" y="520643"/>
              <a:ext cx="171658" cy="182440"/>
            </a:xfrm>
            <a:custGeom>
              <a:avLst/>
              <a:gdLst>
                <a:gd name="connsiteX0" fmla="*/ 0 w 171658"/>
                <a:gd name="connsiteY0" fmla="*/ 26942 h 182440"/>
                <a:gd name="connsiteX1" fmla="*/ 71207 w 171658"/>
                <a:gd name="connsiteY1" fmla="*/ 26942 h 182440"/>
                <a:gd name="connsiteX2" fmla="*/ 71207 w 171658"/>
                <a:gd name="connsiteY2" fmla="*/ 182440 h 182440"/>
                <a:gd name="connsiteX3" fmla="*/ 100725 w 171658"/>
                <a:gd name="connsiteY3" fmla="*/ 182440 h 182440"/>
                <a:gd name="connsiteX4" fmla="*/ 100725 w 171658"/>
                <a:gd name="connsiteY4" fmla="*/ 26942 h 182440"/>
                <a:gd name="connsiteX5" fmla="*/ 156136 w 171658"/>
                <a:gd name="connsiteY5" fmla="*/ 26942 h 182440"/>
                <a:gd name="connsiteX6" fmla="*/ 171659 w 171658"/>
                <a:gd name="connsiteY6" fmla="*/ 46 h 182440"/>
                <a:gd name="connsiteX7" fmla="*/ 171659 w 171658"/>
                <a:gd name="connsiteY7" fmla="*/ 0 h 182440"/>
                <a:gd name="connsiteX8" fmla="*/ 0 w 171658"/>
                <a:gd name="connsiteY8" fmla="*/ 0 h 182440"/>
                <a:gd name="connsiteX9" fmla="*/ 0 w 171658"/>
                <a:gd name="connsiteY9" fmla="*/ 26942 h 182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1658" h="182440">
                  <a:moveTo>
                    <a:pt x="0" y="26942"/>
                  </a:moveTo>
                  <a:lnTo>
                    <a:pt x="71207" y="26942"/>
                  </a:lnTo>
                  <a:lnTo>
                    <a:pt x="71207" y="182440"/>
                  </a:lnTo>
                  <a:lnTo>
                    <a:pt x="100725" y="182440"/>
                  </a:lnTo>
                  <a:lnTo>
                    <a:pt x="100725" y="26942"/>
                  </a:lnTo>
                  <a:lnTo>
                    <a:pt x="156136" y="26942"/>
                  </a:lnTo>
                  <a:lnTo>
                    <a:pt x="171659" y="46"/>
                  </a:lnTo>
                  <a:lnTo>
                    <a:pt x="171659" y="0"/>
                  </a:lnTo>
                  <a:lnTo>
                    <a:pt x="0" y="0"/>
                  </a:lnTo>
                  <a:lnTo>
                    <a:pt x="0" y="26942"/>
                  </a:lnTo>
                  <a:close/>
                </a:path>
              </a:pathLst>
            </a:custGeom>
            <a:solidFill>
              <a:schemeClr val="bg1"/>
            </a:solidFill>
            <a:ln w="2271" cap="flat">
              <a:noFill/>
              <a:prstDash val="solid"/>
              <a:miter/>
            </a:ln>
          </p:spPr>
          <p:txBody>
            <a:bodyPr rtlCol="0" anchor="ctr"/>
            <a:lstStyle/>
            <a:p>
              <a:endParaRPr lang="en-IN"/>
            </a:p>
          </p:txBody>
        </p:sp>
        <p:sp>
          <p:nvSpPr>
            <p:cNvPr id="38" name="Freeform: Shape 37">
              <a:extLst>
                <a:ext uri="{FF2B5EF4-FFF2-40B4-BE49-F238E27FC236}">
                  <a16:creationId xmlns:a16="http://schemas.microsoft.com/office/drawing/2014/main" id="{CF5A234C-D77D-446F-86A0-2209E47295EE}"/>
                </a:ext>
              </a:extLst>
            </p:cNvPr>
            <p:cNvSpPr/>
            <p:nvPr/>
          </p:nvSpPr>
          <p:spPr>
            <a:xfrm>
              <a:off x="2267244" y="520643"/>
              <a:ext cx="167966" cy="182440"/>
            </a:xfrm>
            <a:custGeom>
              <a:avLst/>
              <a:gdLst>
                <a:gd name="connsiteX0" fmla="*/ 29518 w 167966"/>
                <a:gd name="connsiteY0" fmla="*/ 104691 h 182440"/>
                <a:gd name="connsiteX1" fmla="*/ 132522 w 167966"/>
                <a:gd name="connsiteY1" fmla="*/ 104691 h 182440"/>
                <a:gd name="connsiteX2" fmla="*/ 132522 w 167966"/>
                <a:gd name="connsiteY2" fmla="*/ 77453 h 182440"/>
                <a:gd name="connsiteX3" fmla="*/ 29518 w 167966"/>
                <a:gd name="connsiteY3" fmla="*/ 77453 h 182440"/>
                <a:gd name="connsiteX4" fmla="*/ 29518 w 167966"/>
                <a:gd name="connsiteY4" fmla="*/ 26942 h 182440"/>
                <a:gd name="connsiteX5" fmla="*/ 152489 w 167966"/>
                <a:gd name="connsiteY5" fmla="*/ 26942 h 182440"/>
                <a:gd name="connsiteX6" fmla="*/ 167966 w 167966"/>
                <a:gd name="connsiteY6" fmla="*/ 0 h 182440"/>
                <a:gd name="connsiteX7" fmla="*/ 0 w 167966"/>
                <a:gd name="connsiteY7" fmla="*/ 0 h 182440"/>
                <a:gd name="connsiteX8" fmla="*/ 0 w 167966"/>
                <a:gd name="connsiteY8" fmla="*/ 182440 h 182440"/>
                <a:gd name="connsiteX9" fmla="*/ 167966 w 167966"/>
                <a:gd name="connsiteY9" fmla="*/ 182440 h 182440"/>
                <a:gd name="connsiteX10" fmla="*/ 167966 w 167966"/>
                <a:gd name="connsiteY10" fmla="*/ 155589 h 182440"/>
                <a:gd name="connsiteX11" fmla="*/ 167966 w 167966"/>
                <a:gd name="connsiteY11" fmla="*/ 155475 h 182440"/>
                <a:gd name="connsiteX12" fmla="*/ 29518 w 167966"/>
                <a:gd name="connsiteY12" fmla="*/ 155475 h 182440"/>
                <a:gd name="connsiteX13" fmla="*/ 29518 w 167966"/>
                <a:gd name="connsiteY13" fmla="*/ 104691 h 182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7966" h="182440">
                  <a:moveTo>
                    <a:pt x="29518" y="104691"/>
                  </a:moveTo>
                  <a:lnTo>
                    <a:pt x="132522" y="104691"/>
                  </a:lnTo>
                  <a:lnTo>
                    <a:pt x="132522" y="77453"/>
                  </a:lnTo>
                  <a:lnTo>
                    <a:pt x="29518" y="77453"/>
                  </a:lnTo>
                  <a:lnTo>
                    <a:pt x="29518" y="26942"/>
                  </a:lnTo>
                  <a:lnTo>
                    <a:pt x="152489" y="26942"/>
                  </a:lnTo>
                  <a:lnTo>
                    <a:pt x="167966" y="0"/>
                  </a:lnTo>
                  <a:lnTo>
                    <a:pt x="0" y="0"/>
                  </a:lnTo>
                  <a:lnTo>
                    <a:pt x="0" y="182440"/>
                  </a:lnTo>
                  <a:lnTo>
                    <a:pt x="167966" y="182440"/>
                  </a:lnTo>
                  <a:lnTo>
                    <a:pt x="167966" y="155589"/>
                  </a:lnTo>
                  <a:lnTo>
                    <a:pt x="167966" y="155475"/>
                  </a:lnTo>
                  <a:lnTo>
                    <a:pt x="29518" y="155475"/>
                  </a:lnTo>
                  <a:lnTo>
                    <a:pt x="29518" y="104691"/>
                  </a:lnTo>
                  <a:close/>
                </a:path>
              </a:pathLst>
            </a:custGeom>
            <a:solidFill>
              <a:schemeClr val="bg1"/>
            </a:solidFill>
            <a:ln w="2271" cap="flat">
              <a:noFill/>
              <a:prstDash val="solid"/>
              <a:miter/>
            </a:ln>
          </p:spPr>
          <p:txBody>
            <a:bodyPr rtlCol="0" anchor="ctr"/>
            <a:lstStyle/>
            <a:p>
              <a:endParaRPr lang="en-IN"/>
            </a:p>
          </p:txBody>
        </p:sp>
        <p:sp>
          <p:nvSpPr>
            <p:cNvPr id="39" name="Freeform: Shape 38">
              <a:extLst>
                <a:ext uri="{FF2B5EF4-FFF2-40B4-BE49-F238E27FC236}">
                  <a16:creationId xmlns:a16="http://schemas.microsoft.com/office/drawing/2014/main" id="{DB7BF782-D793-405F-B83A-333DE92D7E8B}"/>
                </a:ext>
              </a:extLst>
            </p:cNvPr>
            <p:cNvSpPr/>
            <p:nvPr/>
          </p:nvSpPr>
          <p:spPr>
            <a:xfrm>
              <a:off x="974345" y="520711"/>
              <a:ext cx="175146" cy="182371"/>
            </a:xfrm>
            <a:custGeom>
              <a:avLst/>
              <a:gdLst>
                <a:gd name="connsiteX0" fmla="*/ 131064 w 175146"/>
                <a:gd name="connsiteY0" fmla="*/ 104157 h 182371"/>
                <a:gd name="connsiteX1" fmla="*/ 175033 w 175146"/>
                <a:gd name="connsiteY1" fmla="*/ 52234 h 182371"/>
                <a:gd name="connsiteX2" fmla="*/ 125092 w 175146"/>
                <a:gd name="connsiteY2" fmla="*/ -192 h 182371"/>
                <a:gd name="connsiteX3" fmla="*/ -113 w 175146"/>
                <a:gd name="connsiteY3" fmla="*/ -192 h 182371"/>
                <a:gd name="connsiteX4" fmla="*/ -113 w 175146"/>
                <a:gd name="connsiteY4" fmla="*/ 182157 h 182371"/>
                <a:gd name="connsiteX5" fmla="*/ 29518 w 175146"/>
                <a:gd name="connsiteY5" fmla="*/ 182157 h 182371"/>
                <a:gd name="connsiteX6" fmla="*/ 29518 w 175146"/>
                <a:gd name="connsiteY6" fmla="*/ 104431 h 182371"/>
                <a:gd name="connsiteX7" fmla="*/ 94594 w 175146"/>
                <a:gd name="connsiteY7" fmla="*/ 104431 h 182371"/>
                <a:gd name="connsiteX8" fmla="*/ 139406 w 175146"/>
                <a:gd name="connsiteY8" fmla="*/ 182180 h 182371"/>
                <a:gd name="connsiteX9" fmla="*/ 172320 w 175146"/>
                <a:gd name="connsiteY9" fmla="*/ 182180 h 182371"/>
                <a:gd name="connsiteX10" fmla="*/ 127212 w 175146"/>
                <a:gd name="connsiteY10" fmla="*/ 104157 h 182371"/>
                <a:gd name="connsiteX11" fmla="*/ 131064 w 175146"/>
                <a:gd name="connsiteY11" fmla="*/ 104157 h 182371"/>
                <a:gd name="connsiteX12" fmla="*/ 125092 w 175146"/>
                <a:gd name="connsiteY12" fmla="*/ 77193 h 182371"/>
                <a:gd name="connsiteX13" fmla="*/ 29404 w 175146"/>
                <a:gd name="connsiteY13" fmla="*/ 77193 h 182371"/>
                <a:gd name="connsiteX14" fmla="*/ 29404 w 175146"/>
                <a:gd name="connsiteY14" fmla="*/ 26705 h 182371"/>
                <a:gd name="connsiteX15" fmla="*/ 125001 w 175146"/>
                <a:gd name="connsiteY15" fmla="*/ 26705 h 182371"/>
                <a:gd name="connsiteX16" fmla="*/ 145515 w 175146"/>
                <a:gd name="connsiteY16" fmla="*/ 52530 h 182371"/>
                <a:gd name="connsiteX17" fmla="*/ 125001 w 175146"/>
                <a:gd name="connsiteY17" fmla="*/ 77193 h 182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5146" h="182371">
                  <a:moveTo>
                    <a:pt x="131064" y="104157"/>
                  </a:moveTo>
                  <a:cubicBezTo>
                    <a:pt x="161698" y="101604"/>
                    <a:pt x="175033" y="78059"/>
                    <a:pt x="175033" y="52234"/>
                  </a:cubicBezTo>
                  <a:cubicBezTo>
                    <a:pt x="175033" y="24152"/>
                    <a:pt x="158006" y="-192"/>
                    <a:pt x="125092" y="-192"/>
                  </a:cubicBezTo>
                  <a:lnTo>
                    <a:pt x="-113" y="-192"/>
                  </a:lnTo>
                  <a:lnTo>
                    <a:pt x="-113" y="182157"/>
                  </a:lnTo>
                  <a:lnTo>
                    <a:pt x="29518" y="182157"/>
                  </a:lnTo>
                  <a:lnTo>
                    <a:pt x="29518" y="104431"/>
                  </a:lnTo>
                  <a:lnTo>
                    <a:pt x="94594" y="104431"/>
                  </a:lnTo>
                  <a:lnTo>
                    <a:pt x="139406" y="182180"/>
                  </a:lnTo>
                  <a:lnTo>
                    <a:pt x="172320" y="182180"/>
                  </a:lnTo>
                  <a:lnTo>
                    <a:pt x="127212" y="104157"/>
                  </a:lnTo>
                  <a:lnTo>
                    <a:pt x="131064" y="104157"/>
                  </a:lnTo>
                  <a:close/>
                  <a:moveTo>
                    <a:pt x="125092" y="77193"/>
                  </a:moveTo>
                  <a:lnTo>
                    <a:pt x="29404" y="77193"/>
                  </a:lnTo>
                  <a:lnTo>
                    <a:pt x="29404" y="26705"/>
                  </a:lnTo>
                  <a:lnTo>
                    <a:pt x="125001" y="26705"/>
                  </a:lnTo>
                  <a:cubicBezTo>
                    <a:pt x="139201" y="26705"/>
                    <a:pt x="145515" y="39173"/>
                    <a:pt x="145515" y="52530"/>
                  </a:cubicBezTo>
                  <a:cubicBezTo>
                    <a:pt x="145515" y="66411"/>
                    <a:pt x="139839" y="77193"/>
                    <a:pt x="125001" y="77193"/>
                  </a:cubicBezTo>
                </a:path>
              </a:pathLst>
            </a:custGeom>
            <a:solidFill>
              <a:schemeClr val="bg1"/>
            </a:solidFill>
            <a:ln w="2271" cap="flat">
              <a:noFill/>
              <a:prstDash val="solid"/>
              <a:miter/>
            </a:ln>
          </p:spPr>
          <p:txBody>
            <a:bodyPr rtlCol="0" anchor="ctr"/>
            <a:lstStyle/>
            <a:p>
              <a:endParaRPr lang="en-IN"/>
            </a:p>
          </p:txBody>
        </p:sp>
        <p:sp>
          <p:nvSpPr>
            <p:cNvPr id="40" name="Freeform: Shape 39">
              <a:extLst>
                <a:ext uri="{FF2B5EF4-FFF2-40B4-BE49-F238E27FC236}">
                  <a16:creationId xmlns:a16="http://schemas.microsoft.com/office/drawing/2014/main" id="{6CC13B81-71FD-4ED9-B02F-852E7E4B3DD5}"/>
                </a:ext>
              </a:extLst>
            </p:cNvPr>
            <p:cNvSpPr/>
            <p:nvPr/>
          </p:nvSpPr>
          <p:spPr>
            <a:xfrm>
              <a:off x="2060848" y="520643"/>
              <a:ext cx="161561" cy="182531"/>
            </a:xfrm>
            <a:custGeom>
              <a:avLst/>
              <a:gdLst>
                <a:gd name="connsiteX0" fmla="*/ 31091 w 161561"/>
                <a:gd name="connsiteY0" fmla="*/ 91165 h 182531"/>
                <a:gd name="connsiteX1" fmla="*/ 88964 w 161561"/>
                <a:gd name="connsiteY1" fmla="*/ 26773 h 182531"/>
                <a:gd name="connsiteX2" fmla="*/ 145811 w 161561"/>
                <a:gd name="connsiteY2" fmla="*/ 26773 h 182531"/>
                <a:gd name="connsiteX3" fmla="*/ 161448 w 161561"/>
                <a:gd name="connsiteY3" fmla="*/ -192 h 182531"/>
                <a:gd name="connsiteX4" fmla="*/ 88964 w 161561"/>
                <a:gd name="connsiteY4" fmla="*/ -192 h 182531"/>
                <a:gd name="connsiteX5" fmla="*/ -113 w 161561"/>
                <a:gd name="connsiteY5" fmla="*/ 90983 h 182531"/>
                <a:gd name="connsiteX6" fmla="*/ 88964 w 161561"/>
                <a:gd name="connsiteY6" fmla="*/ 182340 h 182531"/>
                <a:gd name="connsiteX7" fmla="*/ 161448 w 161561"/>
                <a:gd name="connsiteY7" fmla="*/ 182340 h 182531"/>
                <a:gd name="connsiteX8" fmla="*/ 161448 w 161561"/>
                <a:gd name="connsiteY8" fmla="*/ 155215 h 182531"/>
                <a:gd name="connsiteX9" fmla="*/ 88964 w 161561"/>
                <a:gd name="connsiteY9" fmla="*/ 155215 h 182531"/>
                <a:gd name="connsiteX10" fmla="*/ 31091 w 161561"/>
                <a:gd name="connsiteY10" fmla="*/ 91097 h 182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1561" h="182531">
                  <a:moveTo>
                    <a:pt x="31091" y="91165"/>
                  </a:moveTo>
                  <a:cubicBezTo>
                    <a:pt x="31091" y="57977"/>
                    <a:pt x="52084" y="26773"/>
                    <a:pt x="88964" y="26773"/>
                  </a:cubicBezTo>
                  <a:lnTo>
                    <a:pt x="145811" y="26773"/>
                  </a:lnTo>
                  <a:lnTo>
                    <a:pt x="161448" y="-192"/>
                  </a:lnTo>
                  <a:lnTo>
                    <a:pt x="88964" y="-192"/>
                  </a:lnTo>
                  <a:cubicBezTo>
                    <a:pt x="33917" y="-192"/>
                    <a:pt x="-113" y="41794"/>
                    <a:pt x="-113" y="90983"/>
                  </a:cubicBezTo>
                  <a:cubicBezTo>
                    <a:pt x="-113" y="139488"/>
                    <a:pt x="33917" y="182340"/>
                    <a:pt x="88964" y="182340"/>
                  </a:cubicBezTo>
                  <a:lnTo>
                    <a:pt x="161448" y="182340"/>
                  </a:lnTo>
                  <a:lnTo>
                    <a:pt x="161448" y="155215"/>
                  </a:lnTo>
                  <a:lnTo>
                    <a:pt x="88964" y="155215"/>
                  </a:lnTo>
                  <a:cubicBezTo>
                    <a:pt x="52084" y="155215"/>
                    <a:pt x="31091" y="124011"/>
                    <a:pt x="31091" y="91097"/>
                  </a:cubicBezTo>
                </a:path>
              </a:pathLst>
            </a:custGeom>
            <a:solidFill>
              <a:schemeClr val="bg1"/>
            </a:solidFill>
            <a:ln w="2271" cap="flat">
              <a:noFill/>
              <a:prstDash val="solid"/>
              <a:miter/>
            </a:ln>
          </p:spPr>
          <p:txBody>
            <a:bodyPr rtlCol="0" anchor="ctr"/>
            <a:lstStyle/>
            <a:p>
              <a:endParaRPr lang="en-IN"/>
            </a:p>
          </p:txBody>
        </p:sp>
        <p:sp>
          <p:nvSpPr>
            <p:cNvPr id="41" name="Freeform: Shape 40">
              <a:extLst>
                <a:ext uri="{FF2B5EF4-FFF2-40B4-BE49-F238E27FC236}">
                  <a16:creationId xmlns:a16="http://schemas.microsoft.com/office/drawing/2014/main" id="{1DEDD438-DB8D-4FE3-A5EA-37376D9C2F5D}"/>
                </a:ext>
              </a:extLst>
            </p:cNvPr>
            <p:cNvSpPr/>
            <p:nvPr/>
          </p:nvSpPr>
          <p:spPr>
            <a:xfrm>
              <a:off x="1844491" y="520643"/>
              <a:ext cx="171658" cy="182440"/>
            </a:xfrm>
            <a:custGeom>
              <a:avLst/>
              <a:gdLst>
                <a:gd name="connsiteX0" fmla="*/ 142164 w 171658"/>
                <a:gd name="connsiteY0" fmla="*/ 0 h 182440"/>
                <a:gd name="connsiteX1" fmla="*/ 142164 w 171658"/>
                <a:gd name="connsiteY1" fmla="*/ 135622 h 182440"/>
                <a:gd name="connsiteX2" fmla="*/ 27808 w 171658"/>
                <a:gd name="connsiteY2" fmla="*/ 0 h 182440"/>
                <a:gd name="connsiteX3" fmla="*/ 0 w 171658"/>
                <a:gd name="connsiteY3" fmla="*/ 0 h 182440"/>
                <a:gd name="connsiteX4" fmla="*/ 0 w 171658"/>
                <a:gd name="connsiteY4" fmla="*/ 182440 h 182440"/>
                <a:gd name="connsiteX5" fmla="*/ 14770 w 171658"/>
                <a:gd name="connsiteY5" fmla="*/ 182440 h 182440"/>
                <a:gd name="connsiteX6" fmla="*/ 29518 w 171658"/>
                <a:gd name="connsiteY6" fmla="*/ 182440 h 182440"/>
                <a:gd name="connsiteX7" fmla="*/ 29518 w 171658"/>
                <a:gd name="connsiteY7" fmla="*/ 46522 h 182440"/>
                <a:gd name="connsiteX8" fmla="*/ 143850 w 171658"/>
                <a:gd name="connsiteY8" fmla="*/ 182440 h 182440"/>
                <a:gd name="connsiteX9" fmla="*/ 171659 w 171658"/>
                <a:gd name="connsiteY9" fmla="*/ 182440 h 182440"/>
                <a:gd name="connsiteX10" fmla="*/ 171659 w 171658"/>
                <a:gd name="connsiteY10" fmla="*/ 0 h 182440"/>
                <a:gd name="connsiteX11" fmla="*/ 156865 w 171658"/>
                <a:gd name="connsiteY11" fmla="*/ 0 h 182440"/>
                <a:gd name="connsiteX12" fmla="*/ 142164 w 171658"/>
                <a:gd name="connsiteY12" fmla="*/ 0 h 182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1658" h="182440">
                  <a:moveTo>
                    <a:pt x="142164" y="0"/>
                  </a:moveTo>
                  <a:lnTo>
                    <a:pt x="142164" y="135622"/>
                  </a:lnTo>
                  <a:lnTo>
                    <a:pt x="27808" y="0"/>
                  </a:lnTo>
                  <a:lnTo>
                    <a:pt x="0" y="0"/>
                  </a:lnTo>
                  <a:lnTo>
                    <a:pt x="0" y="182440"/>
                  </a:lnTo>
                  <a:lnTo>
                    <a:pt x="14770" y="182440"/>
                  </a:lnTo>
                  <a:lnTo>
                    <a:pt x="29518" y="182440"/>
                  </a:lnTo>
                  <a:lnTo>
                    <a:pt x="29518" y="46522"/>
                  </a:lnTo>
                  <a:lnTo>
                    <a:pt x="143850" y="182440"/>
                  </a:lnTo>
                  <a:lnTo>
                    <a:pt x="171659" y="182440"/>
                  </a:lnTo>
                  <a:lnTo>
                    <a:pt x="171659" y="0"/>
                  </a:lnTo>
                  <a:lnTo>
                    <a:pt x="156865" y="0"/>
                  </a:lnTo>
                  <a:lnTo>
                    <a:pt x="142164" y="0"/>
                  </a:lnTo>
                  <a:close/>
                </a:path>
              </a:pathLst>
            </a:custGeom>
            <a:solidFill>
              <a:schemeClr val="bg1"/>
            </a:solidFill>
            <a:ln w="2271" cap="flat">
              <a:noFill/>
              <a:prstDash val="solid"/>
              <a:miter/>
            </a:ln>
          </p:spPr>
          <p:txBody>
            <a:bodyPr rtlCol="0" anchor="ctr"/>
            <a:lstStyle/>
            <a:p>
              <a:endParaRPr lang="en-IN"/>
            </a:p>
          </p:txBody>
        </p:sp>
        <p:sp>
          <p:nvSpPr>
            <p:cNvPr id="42" name="Freeform: Shape 41">
              <a:extLst>
                <a:ext uri="{FF2B5EF4-FFF2-40B4-BE49-F238E27FC236}">
                  <a16:creationId xmlns:a16="http://schemas.microsoft.com/office/drawing/2014/main" id="{C44890AB-2AE8-44EF-B915-FD338BC8EA8B}"/>
                </a:ext>
              </a:extLst>
            </p:cNvPr>
            <p:cNvSpPr/>
            <p:nvPr/>
          </p:nvSpPr>
          <p:spPr>
            <a:xfrm>
              <a:off x="1629160" y="520643"/>
              <a:ext cx="167966" cy="182440"/>
            </a:xfrm>
            <a:custGeom>
              <a:avLst/>
              <a:gdLst>
                <a:gd name="connsiteX0" fmla="*/ 152489 w 167966"/>
                <a:gd name="connsiteY0" fmla="*/ 26942 h 182440"/>
                <a:gd name="connsiteX1" fmla="*/ 167966 w 167966"/>
                <a:gd name="connsiteY1" fmla="*/ 0 h 182440"/>
                <a:gd name="connsiteX2" fmla="*/ 0 w 167966"/>
                <a:gd name="connsiteY2" fmla="*/ 0 h 182440"/>
                <a:gd name="connsiteX3" fmla="*/ 0 w 167966"/>
                <a:gd name="connsiteY3" fmla="*/ 182440 h 182440"/>
                <a:gd name="connsiteX4" fmla="*/ 167966 w 167966"/>
                <a:gd name="connsiteY4" fmla="*/ 182440 h 182440"/>
                <a:gd name="connsiteX5" fmla="*/ 167966 w 167966"/>
                <a:gd name="connsiteY5" fmla="*/ 155589 h 182440"/>
                <a:gd name="connsiteX6" fmla="*/ 167966 w 167966"/>
                <a:gd name="connsiteY6" fmla="*/ 155475 h 182440"/>
                <a:gd name="connsiteX7" fmla="*/ 29495 w 167966"/>
                <a:gd name="connsiteY7" fmla="*/ 155475 h 182440"/>
                <a:gd name="connsiteX8" fmla="*/ 29495 w 167966"/>
                <a:gd name="connsiteY8" fmla="*/ 104691 h 182440"/>
                <a:gd name="connsiteX9" fmla="*/ 132499 w 167966"/>
                <a:gd name="connsiteY9" fmla="*/ 104691 h 182440"/>
                <a:gd name="connsiteX10" fmla="*/ 132499 w 167966"/>
                <a:gd name="connsiteY10" fmla="*/ 77453 h 182440"/>
                <a:gd name="connsiteX11" fmla="*/ 29495 w 167966"/>
                <a:gd name="connsiteY11" fmla="*/ 77453 h 182440"/>
                <a:gd name="connsiteX12" fmla="*/ 29495 w 167966"/>
                <a:gd name="connsiteY12" fmla="*/ 26942 h 182440"/>
                <a:gd name="connsiteX13" fmla="*/ 152489 w 167966"/>
                <a:gd name="connsiteY13" fmla="*/ 26942 h 182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7966" h="182440">
                  <a:moveTo>
                    <a:pt x="152489" y="26942"/>
                  </a:moveTo>
                  <a:lnTo>
                    <a:pt x="167966" y="0"/>
                  </a:lnTo>
                  <a:lnTo>
                    <a:pt x="0" y="0"/>
                  </a:lnTo>
                  <a:lnTo>
                    <a:pt x="0" y="182440"/>
                  </a:lnTo>
                  <a:lnTo>
                    <a:pt x="167966" y="182440"/>
                  </a:lnTo>
                  <a:lnTo>
                    <a:pt x="167966" y="155589"/>
                  </a:lnTo>
                  <a:lnTo>
                    <a:pt x="167966" y="155475"/>
                  </a:lnTo>
                  <a:lnTo>
                    <a:pt x="29495" y="155475"/>
                  </a:lnTo>
                  <a:lnTo>
                    <a:pt x="29495" y="104691"/>
                  </a:lnTo>
                  <a:lnTo>
                    <a:pt x="132499" y="104691"/>
                  </a:lnTo>
                  <a:lnTo>
                    <a:pt x="132499" y="77453"/>
                  </a:lnTo>
                  <a:lnTo>
                    <a:pt x="29495" y="77453"/>
                  </a:lnTo>
                  <a:lnTo>
                    <a:pt x="29495" y="26942"/>
                  </a:lnTo>
                  <a:lnTo>
                    <a:pt x="152489" y="26942"/>
                  </a:lnTo>
                  <a:close/>
                </a:path>
              </a:pathLst>
            </a:custGeom>
            <a:solidFill>
              <a:schemeClr val="bg1"/>
            </a:solidFill>
            <a:ln w="2271" cap="flat">
              <a:noFill/>
              <a:prstDash val="solid"/>
              <a:miter/>
            </a:ln>
          </p:spPr>
          <p:txBody>
            <a:bodyPr rtlCol="0" anchor="ctr"/>
            <a:lstStyle/>
            <a:p>
              <a:endParaRPr lang="en-IN"/>
            </a:p>
          </p:txBody>
        </p:sp>
        <p:sp>
          <p:nvSpPr>
            <p:cNvPr id="43" name="Freeform: Shape 42">
              <a:extLst>
                <a:ext uri="{FF2B5EF4-FFF2-40B4-BE49-F238E27FC236}">
                  <a16:creationId xmlns:a16="http://schemas.microsoft.com/office/drawing/2014/main" id="{E27C962F-669C-44D7-ABA2-CCE9F941FB1B}"/>
                </a:ext>
              </a:extLst>
            </p:cNvPr>
            <p:cNvSpPr/>
            <p:nvPr/>
          </p:nvSpPr>
          <p:spPr>
            <a:xfrm>
              <a:off x="1194782" y="520643"/>
              <a:ext cx="167966" cy="182440"/>
            </a:xfrm>
            <a:custGeom>
              <a:avLst/>
              <a:gdLst>
                <a:gd name="connsiteX0" fmla="*/ 152489 w 167966"/>
                <a:gd name="connsiteY0" fmla="*/ 26942 h 182440"/>
                <a:gd name="connsiteX1" fmla="*/ 167966 w 167966"/>
                <a:gd name="connsiteY1" fmla="*/ 0 h 182440"/>
                <a:gd name="connsiteX2" fmla="*/ 0 w 167966"/>
                <a:gd name="connsiteY2" fmla="*/ 0 h 182440"/>
                <a:gd name="connsiteX3" fmla="*/ 0 w 167966"/>
                <a:gd name="connsiteY3" fmla="*/ 182440 h 182440"/>
                <a:gd name="connsiteX4" fmla="*/ 167966 w 167966"/>
                <a:gd name="connsiteY4" fmla="*/ 182440 h 182440"/>
                <a:gd name="connsiteX5" fmla="*/ 167966 w 167966"/>
                <a:gd name="connsiteY5" fmla="*/ 155589 h 182440"/>
                <a:gd name="connsiteX6" fmla="*/ 167966 w 167966"/>
                <a:gd name="connsiteY6" fmla="*/ 155475 h 182440"/>
                <a:gd name="connsiteX7" fmla="*/ 29518 w 167966"/>
                <a:gd name="connsiteY7" fmla="*/ 155475 h 182440"/>
                <a:gd name="connsiteX8" fmla="*/ 29518 w 167966"/>
                <a:gd name="connsiteY8" fmla="*/ 104691 h 182440"/>
                <a:gd name="connsiteX9" fmla="*/ 132499 w 167966"/>
                <a:gd name="connsiteY9" fmla="*/ 104691 h 182440"/>
                <a:gd name="connsiteX10" fmla="*/ 132499 w 167966"/>
                <a:gd name="connsiteY10" fmla="*/ 77453 h 182440"/>
                <a:gd name="connsiteX11" fmla="*/ 29518 w 167966"/>
                <a:gd name="connsiteY11" fmla="*/ 77453 h 182440"/>
                <a:gd name="connsiteX12" fmla="*/ 29518 w 167966"/>
                <a:gd name="connsiteY12" fmla="*/ 26942 h 182440"/>
                <a:gd name="connsiteX13" fmla="*/ 152489 w 167966"/>
                <a:gd name="connsiteY13" fmla="*/ 26942 h 182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7966" h="182440">
                  <a:moveTo>
                    <a:pt x="152489" y="26942"/>
                  </a:moveTo>
                  <a:lnTo>
                    <a:pt x="167966" y="0"/>
                  </a:lnTo>
                  <a:lnTo>
                    <a:pt x="0" y="0"/>
                  </a:lnTo>
                  <a:lnTo>
                    <a:pt x="0" y="182440"/>
                  </a:lnTo>
                  <a:lnTo>
                    <a:pt x="167966" y="182440"/>
                  </a:lnTo>
                  <a:lnTo>
                    <a:pt x="167966" y="155589"/>
                  </a:lnTo>
                  <a:lnTo>
                    <a:pt x="167966" y="155475"/>
                  </a:lnTo>
                  <a:lnTo>
                    <a:pt x="29518" y="155475"/>
                  </a:lnTo>
                  <a:lnTo>
                    <a:pt x="29518" y="104691"/>
                  </a:lnTo>
                  <a:lnTo>
                    <a:pt x="132499" y="104691"/>
                  </a:lnTo>
                  <a:lnTo>
                    <a:pt x="132499" y="77453"/>
                  </a:lnTo>
                  <a:lnTo>
                    <a:pt x="29518" y="77453"/>
                  </a:lnTo>
                  <a:lnTo>
                    <a:pt x="29518" y="26942"/>
                  </a:lnTo>
                  <a:lnTo>
                    <a:pt x="152489" y="26942"/>
                  </a:lnTo>
                  <a:close/>
                </a:path>
              </a:pathLst>
            </a:custGeom>
            <a:solidFill>
              <a:schemeClr val="bg1"/>
            </a:solidFill>
            <a:ln w="2271" cap="flat">
              <a:noFill/>
              <a:prstDash val="solid"/>
              <a:miter/>
            </a:ln>
          </p:spPr>
          <p:txBody>
            <a:bodyPr rtlCol="0" anchor="ctr"/>
            <a:lstStyle/>
            <a:p>
              <a:endParaRPr lang="en-IN"/>
            </a:p>
          </p:txBody>
        </p:sp>
      </p:grpSp>
    </p:spTree>
    <p:extLst>
      <p:ext uri="{BB962C8B-B14F-4D97-AF65-F5344CB8AC3E}">
        <p14:creationId xmlns:p14="http://schemas.microsoft.com/office/powerpoint/2010/main" val="11084523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able of content 2">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94134B22-FB95-4EDD-B011-36ED0618EB93}"/>
              </a:ext>
            </a:extLst>
          </p:cNvPr>
          <p:cNvSpPr>
            <a:spLocks noGrp="1"/>
          </p:cNvSpPr>
          <p:nvPr>
            <p:ph type="pic" sz="quarter" idx="10"/>
          </p:nvPr>
        </p:nvSpPr>
        <p:spPr>
          <a:xfrm>
            <a:off x="6627819" y="-11367"/>
            <a:ext cx="5564181" cy="6858000"/>
          </a:xfrm>
          <a:prstGeom prst="rect">
            <a:avLst/>
          </a:prstGeom>
          <a:solidFill>
            <a:srgbClr val="404040"/>
          </a:solidFill>
        </p:spPr>
        <p:txBody>
          <a:bodyPr anchor="ctr"/>
          <a:lstStyle>
            <a:lvl1pPr algn="ctr">
              <a:defRPr sz="1800">
                <a:solidFill>
                  <a:schemeClr val="bg1"/>
                </a:solidFill>
              </a:defRPr>
            </a:lvl1pPr>
          </a:lstStyle>
          <a:p>
            <a:endParaRPr lang="en-IN"/>
          </a:p>
        </p:txBody>
      </p:sp>
      <p:sp>
        <p:nvSpPr>
          <p:cNvPr id="16" name="Rectangle 15">
            <a:extLst>
              <a:ext uri="{FF2B5EF4-FFF2-40B4-BE49-F238E27FC236}">
                <a16:creationId xmlns:a16="http://schemas.microsoft.com/office/drawing/2014/main" id="{465E76C1-EAF0-4BC6-9C92-1FA052E06B4B}"/>
              </a:ext>
            </a:extLst>
          </p:cNvPr>
          <p:cNvSpPr/>
          <p:nvPr userDrawn="1"/>
        </p:nvSpPr>
        <p:spPr>
          <a:xfrm>
            <a:off x="348344" y="392849"/>
            <a:ext cx="5921732" cy="6095037"/>
          </a:xfrm>
          <a:prstGeom prst="rect">
            <a:avLst/>
          </a:prstGeom>
          <a:no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itle 22">
            <a:extLst>
              <a:ext uri="{FF2B5EF4-FFF2-40B4-BE49-F238E27FC236}">
                <a16:creationId xmlns:a16="http://schemas.microsoft.com/office/drawing/2014/main" id="{09D455A1-7BA3-4AA7-9EB1-85B2C39EA883}"/>
              </a:ext>
            </a:extLst>
          </p:cNvPr>
          <p:cNvSpPr>
            <a:spLocks noGrp="1"/>
          </p:cNvSpPr>
          <p:nvPr>
            <p:ph type="title" hasCustomPrompt="1"/>
          </p:nvPr>
        </p:nvSpPr>
        <p:spPr>
          <a:xfrm>
            <a:off x="706088" y="770873"/>
            <a:ext cx="4708340" cy="433965"/>
          </a:xfrm>
          <a:prstGeom prst="rect">
            <a:avLst/>
          </a:prstGeom>
          <a:noFill/>
        </p:spPr>
        <p:txBody>
          <a:bodyPr wrap="none" rtlCol="0">
            <a:spAutoFit/>
          </a:bodyPr>
          <a:lstStyle>
            <a:lvl1pPr>
              <a:defRPr lang="en-IN" sz="2400" b="1">
                <a:latin typeface="Poppins" panose="00000500000000000000" pitchFamily="50" charset="0"/>
                <a:ea typeface="+mn-ea"/>
                <a:cs typeface="Poppins" panose="00000500000000000000" pitchFamily="50" charset="0"/>
              </a:defRPr>
            </a:lvl1pPr>
          </a:lstStyle>
          <a:p>
            <a:pPr marL="0" lvl="0"/>
            <a:r>
              <a:rPr lang="en-US"/>
              <a:t>Click to edit Table of Content</a:t>
            </a:r>
            <a:endParaRPr lang="en-IN"/>
          </a:p>
        </p:txBody>
      </p:sp>
    </p:spTree>
    <p:extLst>
      <p:ext uri="{BB962C8B-B14F-4D97-AF65-F5344CB8AC3E}">
        <p14:creationId xmlns:p14="http://schemas.microsoft.com/office/powerpoint/2010/main" val="22633353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Agenda Slide">
    <p:spTree>
      <p:nvGrpSpPr>
        <p:cNvPr id="1" name=""/>
        <p:cNvGrpSpPr/>
        <p:nvPr/>
      </p:nvGrpSpPr>
      <p:grpSpPr>
        <a:xfrm>
          <a:off x="0" y="0"/>
          <a:ext cx="0" cy="0"/>
          <a:chOff x="0" y="0"/>
          <a:chExt cx="0" cy="0"/>
        </a:xfrm>
      </p:grpSpPr>
      <p:sp>
        <p:nvSpPr>
          <p:cNvPr id="63" name="TextBox 62">
            <a:extLst>
              <a:ext uri="{FF2B5EF4-FFF2-40B4-BE49-F238E27FC236}">
                <a16:creationId xmlns:a16="http://schemas.microsoft.com/office/drawing/2014/main" id="{986E6D9D-F4E3-4576-82C1-9B88B8920CDD}"/>
              </a:ext>
            </a:extLst>
          </p:cNvPr>
          <p:cNvSpPr txBox="1"/>
          <p:nvPr userDrawn="1"/>
        </p:nvSpPr>
        <p:spPr>
          <a:xfrm>
            <a:off x="0" y="6575289"/>
            <a:ext cx="3110147" cy="230832"/>
          </a:xfrm>
          <a:prstGeom prst="rect">
            <a:avLst/>
          </a:prstGeom>
          <a:noFill/>
        </p:spPr>
        <p:txBody>
          <a:bodyPr wrap="none" rtlCol="0">
            <a:spAutoFit/>
          </a:bodyPr>
          <a:lstStyle/>
          <a:p>
            <a:pPr algn="r"/>
            <a:r>
              <a:rPr lang="en-US" sz="900">
                <a:solidFill>
                  <a:schemeClr val="tx1">
                    <a:lumMod val="50000"/>
                    <a:lumOff val="50000"/>
                  </a:schemeClr>
                </a:solidFill>
                <a:latin typeface="Poppins" panose="00000500000000000000" pitchFamily="50" charset="0"/>
                <a:cs typeface="Poppins" panose="00000500000000000000" pitchFamily="50" charset="0"/>
              </a:rPr>
              <a:t>© COPYRIGHT 2024, TREDENCE. ALL RIGHTS RESERVED</a:t>
            </a:r>
            <a:endParaRPr lang="en-IN" sz="900">
              <a:solidFill>
                <a:schemeClr val="tx1">
                  <a:lumMod val="50000"/>
                  <a:lumOff val="50000"/>
                </a:schemeClr>
              </a:solidFill>
              <a:latin typeface="Poppins" panose="00000500000000000000" pitchFamily="50" charset="0"/>
              <a:cs typeface="Poppins" panose="00000500000000000000" pitchFamily="50" charset="0"/>
            </a:endParaRPr>
          </a:p>
        </p:txBody>
      </p:sp>
      <p:grpSp>
        <p:nvGrpSpPr>
          <p:cNvPr id="64" name="Group 63">
            <a:extLst>
              <a:ext uri="{FF2B5EF4-FFF2-40B4-BE49-F238E27FC236}">
                <a16:creationId xmlns:a16="http://schemas.microsoft.com/office/drawing/2014/main" id="{3FC12268-4548-47B5-BBC2-C09560F75B85}"/>
              </a:ext>
            </a:extLst>
          </p:cNvPr>
          <p:cNvGrpSpPr/>
          <p:nvPr userDrawn="1"/>
        </p:nvGrpSpPr>
        <p:grpSpPr>
          <a:xfrm>
            <a:off x="5902296" y="6657690"/>
            <a:ext cx="387409" cy="0"/>
            <a:chOff x="5905144" y="6657690"/>
            <a:chExt cx="387409" cy="0"/>
          </a:xfrm>
        </p:grpSpPr>
        <p:cxnSp>
          <p:nvCxnSpPr>
            <p:cNvPr id="65" name="Straight Connector 64">
              <a:extLst>
                <a:ext uri="{FF2B5EF4-FFF2-40B4-BE49-F238E27FC236}">
                  <a16:creationId xmlns:a16="http://schemas.microsoft.com/office/drawing/2014/main" id="{F1D40E5A-CF6C-460B-A94D-67318400F0BE}"/>
                </a:ext>
              </a:extLst>
            </p:cNvPr>
            <p:cNvCxnSpPr>
              <a:cxnSpLocks/>
            </p:cNvCxnSpPr>
            <p:nvPr userDrawn="1"/>
          </p:nvCxnSpPr>
          <p:spPr>
            <a:xfrm>
              <a:off x="5905144" y="6657690"/>
              <a:ext cx="71215" cy="0"/>
            </a:xfrm>
            <a:prstGeom prst="line">
              <a:avLst/>
            </a:prstGeom>
            <a:ln w="28575">
              <a:solidFill>
                <a:srgbClr val="FE5000"/>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A7258CC2-3A17-49B2-AC3E-392A5DB89165}"/>
                </a:ext>
              </a:extLst>
            </p:cNvPr>
            <p:cNvCxnSpPr>
              <a:cxnSpLocks/>
            </p:cNvCxnSpPr>
            <p:nvPr userDrawn="1"/>
          </p:nvCxnSpPr>
          <p:spPr>
            <a:xfrm>
              <a:off x="6221338" y="6657690"/>
              <a:ext cx="71215" cy="0"/>
            </a:xfrm>
            <a:prstGeom prst="line">
              <a:avLst/>
            </a:prstGeom>
            <a:ln w="28575">
              <a:solidFill>
                <a:srgbClr val="FE5000"/>
              </a:solidFill>
            </a:ln>
          </p:spPr>
          <p:style>
            <a:lnRef idx="1">
              <a:schemeClr val="accent1"/>
            </a:lnRef>
            <a:fillRef idx="0">
              <a:schemeClr val="accent1"/>
            </a:fillRef>
            <a:effectRef idx="0">
              <a:schemeClr val="accent1"/>
            </a:effectRef>
            <a:fontRef idx="minor">
              <a:schemeClr val="tx1"/>
            </a:fontRef>
          </p:style>
        </p:cxnSp>
      </p:grpSp>
      <p:pic>
        <p:nvPicPr>
          <p:cNvPr id="67" name="Graphic 66">
            <a:extLst>
              <a:ext uri="{FF2B5EF4-FFF2-40B4-BE49-F238E27FC236}">
                <a16:creationId xmlns:a16="http://schemas.microsoft.com/office/drawing/2014/main" id="{C8386C3C-7BC4-4B1A-AC1D-A01540E347B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734492" y="6583835"/>
            <a:ext cx="180984" cy="192001"/>
          </a:xfrm>
          <a:prstGeom prst="rect">
            <a:avLst/>
          </a:prstGeom>
        </p:spPr>
      </p:pic>
      <p:cxnSp>
        <p:nvCxnSpPr>
          <p:cNvPr id="68" name="Straight Connector 67">
            <a:extLst>
              <a:ext uri="{FF2B5EF4-FFF2-40B4-BE49-F238E27FC236}">
                <a16:creationId xmlns:a16="http://schemas.microsoft.com/office/drawing/2014/main" id="{3E669637-C2B2-4A48-B89D-5CE3053F408D}"/>
              </a:ext>
            </a:extLst>
          </p:cNvPr>
          <p:cNvCxnSpPr>
            <a:cxnSpLocks/>
          </p:cNvCxnSpPr>
          <p:nvPr userDrawn="1"/>
        </p:nvCxnSpPr>
        <p:spPr>
          <a:xfrm>
            <a:off x="0" y="6496048"/>
            <a:ext cx="121920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69" name="Slide Number Placeholder 5">
            <a:extLst>
              <a:ext uri="{FF2B5EF4-FFF2-40B4-BE49-F238E27FC236}">
                <a16:creationId xmlns:a16="http://schemas.microsoft.com/office/drawing/2014/main" id="{27262945-913D-445F-ADA6-A22C5A7ECFC3}"/>
              </a:ext>
            </a:extLst>
          </p:cNvPr>
          <p:cNvSpPr>
            <a:spLocks noGrp="1"/>
          </p:cNvSpPr>
          <p:nvPr>
            <p:ph type="sldNum" sz="quarter" idx="4"/>
          </p:nvPr>
        </p:nvSpPr>
        <p:spPr>
          <a:xfrm>
            <a:off x="5905500" y="6499675"/>
            <a:ext cx="380999" cy="365125"/>
          </a:xfrm>
          <a:prstGeom prst="rect">
            <a:avLst/>
          </a:prstGeom>
        </p:spPr>
        <p:txBody>
          <a:bodyPr vert="horz" lIns="91440" tIns="45720" rIns="91440" bIns="45720" rtlCol="0" anchor="ctr"/>
          <a:lstStyle>
            <a:lvl1pPr algn="ctr">
              <a:defRPr sz="1000">
                <a:solidFill>
                  <a:schemeClr val="tx1">
                    <a:tint val="75000"/>
                  </a:schemeClr>
                </a:solidFill>
                <a:latin typeface="Poppins" panose="00000500000000000000" pitchFamily="50" charset="0"/>
                <a:cs typeface="Poppins" panose="00000500000000000000" pitchFamily="50" charset="0"/>
              </a:defRPr>
            </a:lvl1pPr>
          </a:lstStyle>
          <a:p>
            <a:fld id="{FAF63893-4B0C-4F88-9650-53ECAF8C5052}" type="slidenum">
              <a:rPr lang="en-IN" smtClean="0"/>
              <a:pPr/>
              <a:t>‹#›</a:t>
            </a:fld>
            <a:endParaRPr lang="en-IN"/>
          </a:p>
        </p:txBody>
      </p:sp>
      <p:pic>
        <p:nvPicPr>
          <p:cNvPr id="12" name="Graphic 11">
            <a:extLst>
              <a:ext uri="{FF2B5EF4-FFF2-40B4-BE49-F238E27FC236}">
                <a16:creationId xmlns:a16="http://schemas.microsoft.com/office/drawing/2014/main" id="{206F6423-19CB-4F35-BA85-D1E404ECCDFA}"/>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0" y="0"/>
            <a:ext cx="9312366" cy="6495819"/>
          </a:xfrm>
          <a:prstGeom prst="rect">
            <a:avLst/>
          </a:prstGeom>
        </p:spPr>
      </p:pic>
      <p:sp>
        <p:nvSpPr>
          <p:cNvPr id="23" name="Rectangle 22">
            <a:hlinkClick r:id="rId6"/>
            <a:extLst>
              <a:ext uri="{FF2B5EF4-FFF2-40B4-BE49-F238E27FC236}">
                <a16:creationId xmlns:a16="http://schemas.microsoft.com/office/drawing/2014/main" id="{42DA12C2-9625-48AD-9CE6-AADF3CED3B7E}"/>
              </a:ext>
            </a:extLst>
          </p:cNvPr>
          <p:cNvSpPr/>
          <p:nvPr userDrawn="1"/>
        </p:nvSpPr>
        <p:spPr>
          <a:xfrm>
            <a:off x="9592317" y="633744"/>
            <a:ext cx="665522" cy="57464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Rectangle 23">
            <a:hlinkClick r:id="rId7"/>
            <a:extLst>
              <a:ext uri="{FF2B5EF4-FFF2-40B4-BE49-F238E27FC236}">
                <a16:creationId xmlns:a16="http://schemas.microsoft.com/office/drawing/2014/main" id="{7025C553-ACBB-4E3B-8620-C3CD2BB273D6}"/>
              </a:ext>
            </a:extLst>
          </p:cNvPr>
          <p:cNvSpPr/>
          <p:nvPr userDrawn="1"/>
        </p:nvSpPr>
        <p:spPr>
          <a:xfrm>
            <a:off x="10275225" y="633744"/>
            <a:ext cx="665522" cy="57464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Rectangle 24">
            <a:hlinkClick r:id="rId8"/>
            <a:extLst>
              <a:ext uri="{FF2B5EF4-FFF2-40B4-BE49-F238E27FC236}">
                <a16:creationId xmlns:a16="http://schemas.microsoft.com/office/drawing/2014/main" id="{6B6BDED4-CDC3-4D18-98A4-44AD0F9F4B15}"/>
              </a:ext>
            </a:extLst>
          </p:cNvPr>
          <p:cNvSpPr/>
          <p:nvPr userDrawn="1"/>
        </p:nvSpPr>
        <p:spPr>
          <a:xfrm>
            <a:off x="10958133" y="633150"/>
            <a:ext cx="665522" cy="57464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6" name="Graphic 25">
            <a:hlinkClick r:id="rId6"/>
            <a:extLst>
              <a:ext uri="{FF2B5EF4-FFF2-40B4-BE49-F238E27FC236}">
                <a16:creationId xmlns:a16="http://schemas.microsoft.com/office/drawing/2014/main" id="{F7667A07-2A1C-46BF-AB32-C6AC93DAE03C}"/>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806602" y="802591"/>
            <a:ext cx="236953" cy="236953"/>
          </a:xfrm>
          <a:prstGeom prst="rect">
            <a:avLst/>
          </a:prstGeom>
        </p:spPr>
      </p:pic>
      <p:pic>
        <p:nvPicPr>
          <p:cNvPr id="27" name="Graphic 26">
            <a:hlinkClick r:id="rId7"/>
            <a:extLst>
              <a:ext uri="{FF2B5EF4-FFF2-40B4-BE49-F238E27FC236}">
                <a16:creationId xmlns:a16="http://schemas.microsoft.com/office/drawing/2014/main" id="{41C4F64C-D0BD-4DE2-ADD6-A44467BFDEB5}"/>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517931" y="831012"/>
            <a:ext cx="180111" cy="180111"/>
          </a:xfrm>
          <a:prstGeom prst="rect">
            <a:avLst/>
          </a:prstGeom>
        </p:spPr>
      </p:pic>
      <p:pic>
        <p:nvPicPr>
          <p:cNvPr id="28" name="Graphic 27">
            <a:hlinkClick r:id="rId8"/>
            <a:extLst>
              <a:ext uri="{FF2B5EF4-FFF2-40B4-BE49-F238E27FC236}">
                <a16:creationId xmlns:a16="http://schemas.microsoft.com/office/drawing/2014/main" id="{0D153F23-761D-4F04-A05C-DCEED5CF2603}"/>
              </a:ext>
            </a:extLst>
          </p:cNvPr>
          <p:cNvPicPr>
            <a:picLocks noChangeAspect="1"/>
          </p:cNvPicPr>
          <p:nvPr userDrawn="1"/>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1201091" y="830670"/>
            <a:ext cx="179607" cy="179607"/>
          </a:xfrm>
          <a:prstGeom prst="rect">
            <a:avLst/>
          </a:prstGeom>
        </p:spPr>
      </p:pic>
      <p:sp>
        <p:nvSpPr>
          <p:cNvPr id="29" name="Rectangle 28">
            <a:extLst>
              <a:ext uri="{FF2B5EF4-FFF2-40B4-BE49-F238E27FC236}">
                <a16:creationId xmlns:a16="http://schemas.microsoft.com/office/drawing/2014/main" id="{244F0188-A8DA-4FEB-A380-989AD19D9BAC}"/>
              </a:ext>
            </a:extLst>
          </p:cNvPr>
          <p:cNvSpPr/>
          <p:nvPr userDrawn="1"/>
        </p:nvSpPr>
        <p:spPr>
          <a:xfrm>
            <a:off x="9370423" y="392850"/>
            <a:ext cx="2473138" cy="1026648"/>
          </a:xfrm>
          <a:prstGeom prst="rect">
            <a:avLst/>
          </a:prstGeom>
          <a:noFill/>
          <a:ln w="28575">
            <a:solidFill>
              <a:schemeClr val="bg1">
                <a:lumMod val="85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0" name="Graphic 29">
            <a:extLst>
              <a:ext uri="{FF2B5EF4-FFF2-40B4-BE49-F238E27FC236}">
                <a16:creationId xmlns:a16="http://schemas.microsoft.com/office/drawing/2014/main" id="{8E3F9295-B328-4161-B6F2-5912BC62FDCC}"/>
              </a:ext>
            </a:extLst>
          </p:cNvPr>
          <p:cNvPicPr>
            <a:picLocks noChangeAspect="1"/>
          </p:cNvPicPr>
          <p:nvPr userDrawn="1"/>
        </p:nvPicPr>
        <p:blipFill>
          <a:blip r:embed="rId15">
            <a:extLst>
              <a:ext uri="{96DAC541-7B7A-43D3-8B79-37D633B846F1}">
                <asvg:svgBlip xmlns:asvg="http://schemas.microsoft.com/office/drawing/2016/SVG/main" r:embed="rId16"/>
              </a:ext>
            </a:extLst>
          </a:blip>
          <a:stretch>
            <a:fillRect/>
          </a:stretch>
        </p:blipFill>
        <p:spPr>
          <a:xfrm>
            <a:off x="9608502" y="294671"/>
            <a:ext cx="2029862" cy="245331"/>
          </a:xfrm>
          <a:prstGeom prst="rect">
            <a:avLst/>
          </a:prstGeom>
        </p:spPr>
      </p:pic>
      <p:sp>
        <p:nvSpPr>
          <p:cNvPr id="31" name="TextBox 30">
            <a:extLst>
              <a:ext uri="{FF2B5EF4-FFF2-40B4-BE49-F238E27FC236}">
                <a16:creationId xmlns:a16="http://schemas.microsoft.com/office/drawing/2014/main" id="{DDF1EC74-669E-4F94-B854-6E04CD28134A}"/>
              </a:ext>
            </a:extLst>
          </p:cNvPr>
          <p:cNvSpPr txBox="1"/>
          <p:nvPr userDrawn="1"/>
        </p:nvSpPr>
        <p:spPr>
          <a:xfrm>
            <a:off x="9726053" y="327226"/>
            <a:ext cx="1188146" cy="230832"/>
          </a:xfrm>
          <a:prstGeom prst="rect">
            <a:avLst/>
          </a:prstGeom>
          <a:noFill/>
        </p:spPr>
        <p:txBody>
          <a:bodyPr wrap="none" rtlCol="0">
            <a:spAutoFit/>
          </a:bodyPr>
          <a:lstStyle/>
          <a:p>
            <a:r>
              <a:rPr lang="en-IN" sz="900">
                <a:solidFill>
                  <a:schemeClr val="bg1"/>
                </a:solidFill>
                <a:latin typeface="Poppins" panose="00000500000000000000" pitchFamily="50" charset="0"/>
                <a:cs typeface="Poppins" panose="00000500000000000000" pitchFamily="50" charset="0"/>
              </a:rPr>
              <a:t>STAY CONNECTED</a:t>
            </a:r>
          </a:p>
        </p:txBody>
      </p:sp>
      <p:pic>
        <p:nvPicPr>
          <p:cNvPr id="32" name="Graphic 31">
            <a:extLst>
              <a:ext uri="{FF2B5EF4-FFF2-40B4-BE49-F238E27FC236}">
                <a16:creationId xmlns:a16="http://schemas.microsoft.com/office/drawing/2014/main" id="{CAAD5ADF-7BCE-41ED-8987-117EBB1771F7}"/>
              </a:ext>
            </a:extLst>
          </p:cNvPr>
          <p:cNvPicPr>
            <a:picLocks noChangeAspect="1"/>
          </p:cNvPicPr>
          <p:nvPr userDrawn="1"/>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1069020" y="261497"/>
            <a:ext cx="311678" cy="311678"/>
          </a:xfrm>
          <a:prstGeom prst="rect">
            <a:avLst/>
          </a:prstGeom>
        </p:spPr>
      </p:pic>
      <p:sp>
        <p:nvSpPr>
          <p:cNvPr id="43" name="Text Placeholder 2">
            <a:extLst>
              <a:ext uri="{FF2B5EF4-FFF2-40B4-BE49-F238E27FC236}">
                <a16:creationId xmlns:a16="http://schemas.microsoft.com/office/drawing/2014/main" id="{114ACD5B-30D9-4EB8-AFF7-9EB929322661}"/>
              </a:ext>
            </a:extLst>
          </p:cNvPr>
          <p:cNvSpPr>
            <a:spLocks noGrp="1"/>
          </p:cNvSpPr>
          <p:nvPr>
            <p:ph type="body" sz="quarter" idx="10" hasCustomPrompt="1"/>
          </p:nvPr>
        </p:nvSpPr>
        <p:spPr>
          <a:xfrm>
            <a:off x="2816100" y="2191377"/>
            <a:ext cx="6559808" cy="775597"/>
          </a:xfrm>
          <a:prstGeom prst="rect">
            <a:avLst/>
          </a:prstGeom>
          <a:noFill/>
        </p:spPr>
        <p:txBody>
          <a:bodyPr wrap="none" rtlCol="0">
            <a:spAutoFit/>
          </a:bodyPr>
          <a:lstStyle>
            <a:lvl1pPr marL="0" indent="0" algn="ctr">
              <a:buNone/>
              <a:defRPr lang="en-US" sz="4800" b="1" dirty="0" smtClean="0">
                <a:latin typeface="Poppins" panose="00000500000000000000" pitchFamily="50" charset="0"/>
                <a:cs typeface="Poppins" panose="00000500000000000000" pitchFamily="50" charset="0"/>
              </a:defRPr>
            </a:lvl1pPr>
            <a:lvl2pPr>
              <a:defRPr lang="en-US" sz="1800" dirty="0" smtClean="0"/>
            </a:lvl2pPr>
            <a:lvl3pPr>
              <a:defRPr lang="en-US" sz="1800" dirty="0" smtClean="0"/>
            </a:lvl3pPr>
            <a:lvl4pPr>
              <a:defRPr lang="en-US" dirty="0" smtClean="0"/>
            </a:lvl4pPr>
            <a:lvl5pPr>
              <a:defRPr lang="en-IN" dirty="0"/>
            </a:lvl5pPr>
          </a:lstStyle>
          <a:p>
            <a:pPr marL="0" lvl="0" algn="ctr"/>
            <a:r>
              <a:rPr lang="en-US"/>
              <a:t>Click to add Agenda</a:t>
            </a:r>
          </a:p>
        </p:txBody>
      </p:sp>
      <p:sp>
        <p:nvSpPr>
          <p:cNvPr id="34" name="TextBox 33">
            <a:extLst>
              <a:ext uri="{FF2B5EF4-FFF2-40B4-BE49-F238E27FC236}">
                <a16:creationId xmlns:a16="http://schemas.microsoft.com/office/drawing/2014/main" id="{A2359A8C-911D-4D94-B8B7-BED18E1697AC}"/>
              </a:ext>
            </a:extLst>
          </p:cNvPr>
          <p:cNvSpPr txBox="1"/>
          <p:nvPr userDrawn="1"/>
        </p:nvSpPr>
        <p:spPr>
          <a:xfrm>
            <a:off x="112877" y="472209"/>
            <a:ext cx="2997270" cy="433965"/>
          </a:xfrm>
          <a:prstGeom prst="rect">
            <a:avLst/>
          </a:prstGeom>
          <a:noFill/>
        </p:spPr>
        <p:txBody>
          <a:bodyPr wrap="square" rtlCol="0">
            <a:spAutoFit/>
          </a:bodyPr>
          <a:lstStyle>
            <a:lvl1pPr indent="0">
              <a:lnSpc>
                <a:spcPct val="90000"/>
              </a:lnSpc>
              <a:spcBef>
                <a:spcPts val="1000"/>
              </a:spcBef>
              <a:buFont typeface="Arial" panose="020B0604020202020204" pitchFamily="34" charset="0"/>
              <a:buNone/>
              <a:defRPr sz="2400" b="1">
                <a:solidFill>
                  <a:schemeClr val="bg1"/>
                </a:solidFill>
                <a:latin typeface="Poppins" panose="00000500000000000000" pitchFamily="50" charset="0"/>
                <a:cs typeface="Poppins" panose="00000500000000000000" pitchFamily="50" charset="0"/>
              </a:defRPr>
            </a:lvl1pPr>
            <a:lvl2pPr marL="228600" indent="0">
              <a:lnSpc>
                <a:spcPct val="90000"/>
              </a:lnSpc>
              <a:spcBef>
                <a:spcPts val="500"/>
              </a:spcBef>
              <a:buFont typeface="Arial" panose="020B0604020202020204" pitchFamily="34" charset="0"/>
              <a:buNone/>
            </a:lvl2pPr>
            <a:lvl3pPr marL="685800" indent="0">
              <a:lnSpc>
                <a:spcPct val="90000"/>
              </a:lnSpc>
              <a:spcBef>
                <a:spcPts val="500"/>
              </a:spcBef>
              <a:buFont typeface="Arial" panose="020B0604020202020204" pitchFamily="34" charset="0"/>
              <a:buNone/>
            </a:lvl3pPr>
            <a:lvl4pPr marL="1143000" indent="0">
              <a:lnSpc>
                <a:spcPct val="90000"/>
              </a:lnSpc>
              <a:spcBef>
                <a:spcPts val="500"/>
              </a:spcBef>
              <a:buFont typeface="Arial" panose="020B0604020202020204" pitchFamily="34" charset="0"/>
              <a:buNone/>
            </a:lvl4pPr>
            <a:lvl5pPr marL="1600200" indent="0">
              <a:lnSpc>
                <a:spcPct val="90000"/>
              </a:lnSpc>
              <a:spcBef>
                <a:spcPts val="500"/>
              </a:spcBef>
              <a:buFont typeface="Arial" panose="020B0604020202020204" pitchFamily="34" charset="0"/>
              <a:buNone/>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en-US"/>
              <a:t>#BeyondPossible</a:t>
            </a:r>
            <a:endParaRPr lang="en-IN"/>
          </a:p>
        </p:txBody>
      </p:sp>
    </p:spTree>
    <p:extLst>
      <p:ext uri="{BB962C8B-B14F-4D97-AF65-F5344CB8AC3E}">
        <p14:creationId xmlns:p14="http://schemas.microsoft.com/office/powerpoint/2010/main" val="80706842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am Pic nad Designation">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EA77E4D2-B742-42FB-B709-EE648C8FCA0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23952" y="0"/>
            <a:ext cx="12192000" cy="55002"/>
          </a:xfrm>
          <a:prstGeom prst="rect">
            <a:avLst/>
          </a:prstGeom>
        </p:spPr>
      </p:pic>
      <p:sp>
        <p:nvSpPr>
          <p:cNvPr id="4" name="Rectangle 3">
            <a:extLst>
              <a:ext uri="{FF2B5EF4-FFF2-40B4-BE49-F238E27FC236}">
                <a16:creationId xmlns:a16="http://schemas.microsoft.com/office/drawing/2014/main" id="{C046B851-BD79-4D4B-AD11-B421969D2684}"/>
              </a:ext>
            </a:extLst>
          </p:cNvPr>
          <p:cNvSpPr/>
          <p:nvPr userDrawn="1"/>
        </p:nvSpPr>
        <p:spPr>
          <a:xfrm>
            <a:off x="11518084" y="125835"/>
            <a:ext cx="140536" cy="140536"/>
          </a:xfrm>
          <a:prstGeom prst="rect">
            <a:avLst/>
          </a:prstGeom>
          <a:solidFill>
            <a:srgbClr val="FE5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4C03238E-6963-4E4D-BBD1-21BBB875F9CD}"/>
              </a:ext>
            </a:extLst>
          </p:cNvPr>
          <p:cNvSpPr/>
          <p:nvPr userDrawn="1"/>
        </p:nvSpPr>
        <p:spPr>
          <a:xfrm>
            <a:off x="11734492" y="125835"/>
            <a:ext cx="140536" cy="140536"/>
          </a:xfrm>
          <a:prstGeom prst="rect">
            <a:avLst/>
          </a:prstGeom>
          <a:solidFill>
            <a:srgbClr val="6DCD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B8E227E7-5C0D-4056-AB17-0C3268D89C1D}"/>
              </a:ext>
            </a:extLst>
          </p:cNvPr>
          <p:cNvSpPr/>
          <p:nvPr userDrawn="1"/>
        </p:nvSpPr>
        <p:spPr>
          <a:xfrm>
            <a:off x="11950900" y="125835"/>
            <a:ext cx="140536" cy="140536"/>
          </a:xfrm>
          <a:prstGeom prst="rect">
            <a:avLst/>
          </a:prstGeom>
          <a:solidFill>
            <a:srgbClr val="004E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78528C0C-32CD-4B60-8712-7C5FC9584248}"/>
              </a:ext>
            </a:extLst>
          </p:cNvPr>
          <p:cNvSpPr txBox="1"/>
          <p:nvPr userDrawn="1"/>
        </p:nvSpPr>
        <p:spPr>
          <a:xfrm>
            <a:off x="0" y="6575289"/>
            <a:ext cx="3110147" cy="230832"/>
          </a:xfrm>
          <a:prstGeom prst="rect">
            <a:avLst/>
          </a:prstGeom>
          <a:noFill/>
        </p:spPr>
        <p:txBody>
          <a:bodyPr wrap="none" rtlCol="0">
            <a:spAutoFit/>
          </a:bodyPr>
          <a:lstStyle/>
          <a:p>
            <a:pPr algn="r"/>
            <a:r>
              <a:rPr lang="en-US" sz="900">
                <a:solidFill>
                  <a:schemeClr val="tx1">
                    <a:lumMod val="50000"/>
                    <a:lumOff val="50000"/>
                  </a:schemeClr>
                </a:solidFill>
                <a:latin typeface="Poppins" panose="00000500000000000000" pitchFamily="50" charset="0"/>
                <a:cs typeface="Poppins" panose="00000500000000000000" pitchFamily="50" charset="0"/>
              </a:rPr>
              <a:t>© COPYRIGHT 2024, TREDENCE. ALL RIGHTS RESERVED</a:t>
            </a:r>
            <a:endParaRPr lang="en-IN" sz="900">
              <a:solidFill>
                <a:schemeClr val="tx1">
                  <a:lumMod val="50000"/>
                  <a:lumOff val="50000"/>
                </a:schemeClr>
              </a:solidFill>
              <a:latin typeface="Poppins" panose="00000500000000000000" pitchFamily="50" charset="0"/>
              <a:cs typeface="Poppins" panose="00000500000000000000" pitchFamily="50" charset="0"/>
            </a:endParaRPr>
          </a:p>
        </p:txBody>
      </p:sp>
      <p:grpSp>
        <p:nvGrpSpPr>
          <p:cNvPr id="8" name="Group 7">
            <a:extLst>
              <a:ext uri="{FF2B5EF4-FFF2-40B4-BE49-F238E27FC236}">
                <a16:creationId xmlns:a16="http://schemas.microsoft.com/office/drawing/2014/main" id="{98214D7B-D29D-4378-9E7D-B63740ED85C9}"/>
              </a:ext>
            </a:extLst>
          </p:cNvPr>
          <p:cNvGrpSpPr/>
          <p:nvPr userDrawn="1"/>
        </p:nvGrpSpPr>
        <p:grpSpPr>
          <a:xfrm>
            <a:off x="5902296" y="6657690"/>
            <a:ext cx="387409" cy="0"/>
            <a:chOff x="5905144" y="6657690"/>
            <a:chExt cx="387409" cy="0"/>
          </a:xfrm>
        </p:grpSpPr>
        <p:cxnSp>
          <p:nvCxnSpPr>
            <p:cNvPr id="9" name="Straight Connector 8">
              <a:extLst>
                <a:ext uri="{FF2B5EF4-FFF2-40B4-BE49-F238E27FC236}">
                  <a16:creationId xmlns:a16="http://schemas.microsoft.com/office/drawing/2014/main" id="{153AA31C-1EA9-44F8-B0B9-7CF32138F11D}"/>
                </a:ext>
              </a:extLst>
            </p:cNvPr>
            <p:cNvCxnSpPr>
              <a:cxnSpLocks/>
            </p:cNvCxnSpPr>
            <p:nvPr userDrawn="1"/>
          </p:nvCxnSpPr>
          <p:spPr>
            <a:xfrm>
              <a:off x="5905144" y="6657690"/>
              <a:ext cx="71215" cy="0"/>
            </a:xfrm>
            <a:prstGeom prst="line">
              <a:avLst/>
            </a:prstGeom>
            <a:ln w="28575">
              <a:solidFill>
                <a:srgbClr val="FE5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AB8FBDF-7E0E-4D7E-862D-428314E932F1}"/>
                </a:ext>
              </a:extLst>
            </p:cNvPr>
            <p:cNvCxnSpPr>
              <a:cxnSpLocks/>
            </p:cNvCxnSpPr>
            <p:nvPr userDrawn="1"/>
          </p:nvCxnSpPr>
          <p:spPr>
            <a:xfrm>
              <a:off x="6221338" y="6657690"/>
              <a:ext cx="71215" cy="0"/>
            </a:xfrm>
            <a:prstGeom prst="line">
              <a:avLst/>
            </a:prstGeom>
            <a:ln w="28575">
              <a:solidFill>
                <a:srgbClr val="FE5000"/>
              </a:solidFill>
            </a:ln>
          </p:spPr>
          <p:style>
            <a:lnRef idx="1">
              <a:schemeClr val="accent1"/>
            </a:lnRef>
            <a:fillRef idx="0">
              <a:schemeClr val="accent1"/>
            </a:fillRef>
            <a:effectRef idx="0">
              <a:schemeClr val="accent1"/>
            </a:effectRef>
            <a:fontRef idx="minor">
              <a:schemeClr val="tx1"/>
            </a:fontRef>
          </p:style>
        </p:cxnSp>
      </p:grpSp>
      <p:pic>
        <p:nvPicPr>
          <p:cNvPr id="11" name="Graphic 10">
            <a:extLst>
              <a:ext uri="{FF2B5EF4-FFF2-40B4-BE49-F238E27FC236}">
                <a16:creationId xmlns:a16="http://schemas.microsoft.com/office/drawing/2014/main" id="{6316D5ED-ED5A-4DEA-A26A-D216A8E5F18A}"/>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734492" y="6583835"/>
            <a:ext cx="180984" cy="192001"/>
          </a:xfrm>
          <a:prstGeom prst="rect">
            <a:avLst/>
          </a:prstGeom>
        </p:spPr>
      </p:pic>
      <p:cxnSp>
        <p:nvCxnSpPr>
          <p:cNvPr id="12" name="Straight Connector 11">
            <a:extLst>
              <a:ext uri="{FF2B5EF4-FFF2-40B4-BE49-F238E27FC236}">
                <a16:creationId xmlns:a16="http://schemas.microsoft.com/office/drawing/2014/main" id="{859A14B3-7083-444C-AE90-1951DA124D3E}"/>
              </a:ext>
            </a:extLst>
          </p:cNvPr>
          <p:cNvCxnSpPr>
            <a:cxnSpLocks/>
          </p:cNvCxnSpPr>
          <p:nvPr userDrawn="1"/>
        </p:nvCxnSpPr>
        <p:spPr>
          <a:xfrm>
            <a:off x="0" y="6496048"/>
            <a:ext cx="121920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3" name="Slide Number Placeholder 5">
            <a:extLst>
              <a:ext uri="{FF2B5EF4-FFF2-40B4-BE49-F238E27FC236}">
                <a16:creationId xmlns:a16="http://schemas.microsoft.com/office/drawing/2014/main" id="{796BD318-BFA6-4162-A9E6-3340BD627710}"/>
              </a:ext>
            </a:extLst>
          </p:cNvPr>
          <p:cNvSpPr>
            <a:spLocks noGrp="1"/>
          </p:cNvSpPr>
          <p:nvPr>
            <p:ph type="sldNum" sz="quarter" idx="4"/>
          </p:nvPr>
        </p:nvSpPr>
        <p:spPr>
          <a:xfrm>
            <a:off x="5905500" y="6499675"/>
            <a:ext cx="380999" cy="365125"/>
          </a:xfrm>
          <a:prstGeom prst="rect">
            <a:avLst/>
          </a:prstGeom>
        </p:spPr>
        <p:txBody>
          <a:bodyPr vert="horz" lIns="91440" tIns="45720" rIns="91440" bIns="45720" rtlCol="0" anchor="ctr"/>
          <a:lstStyle>
            <a:lvl1pPr algn="ctr">
              <a:defRPr sz="1000">
                <a:solidFill>
                  <a:schemeClr val="tx1">
                    <a:tint val="75000"/>
                  </a:schemeClr>
                </a:solidFill>
                <a:latin typeface="Poppins" panose="00000500000000000000" pitchFamily="50" charset="0"/>
                <a:cs typeface="Poppins" panose="00000500000000000000" pitchFamily="50" charset="0"/>
              </a:defRPr>
            </a:lvl1pPr>
          </a:lstStyle>
          <a:p>
            <a:fld id="{FAF63893-4B0C-4F88-9650-53ECAF8C5052}" type="slidenum">
              <a:rPr lang="en-IN" smtClean="0"/>
              <a:pPr/>
              <a:t>‹#›</a:t>
            </a:fld>
            <a:endParaRPr lang="en-IN"/>
          </a:p>
        </p:txBody>
      </p:sp>
      <p:sp>
        <p:nvSpPr>
          <p:cNvPr id="46" name="Title 18">
            <a:extLst>
              <a:ext uri="{FF2B5EF4-FFF2-40B4-BE49-F238E27FC236}">
                <a16:creationId xmlns:a16="http://schemas.microsoft.com/office/drawing/2014/main" id="{E0A04835-DD7C-4E42-BA1C-F67FA11EACD7}"/>
              </a:ext>
            </a:extLst>
          </p:cNvPr>
          <p:cNvSpPr>
            <a:spLocks noGrp="1"/>
          </p:cNvSpPr>
          <p:nvPr userDrawn="1">
            <p:ph type="title"/>
          </p:nvPr>
        </p:nvSpPr>
        <p:spPr>
          <a:xfrm>
            <a:off x="296458" y="950756"/>
            <a:ext cx="11599084" cy="775597"/>
          </a:xfrm>
          <a:prstGeom prst="rect">
            <a:avLst/>
          </a:prstGeom>
          <a:noFill/>
        </p:spPr>
        <p:txBody>
          <a:bodyPr wrap="square" rtlCol="0">
            <a:spAutoFit/>
          </a:bodyPr>
          <a:lstStyle>
            <a:lvl1pPr algn="ctr">
              <a:defRPr lang="en-IN" sz="4800" b="1" dirty="0">
                <a:latin typeface="Poppins" panose="00000500000000000000" pitchFamily="50" charset="0"/>
                <a:ea typeface="+mn-ea"/>
                <a:cs typeface="Poppins" panose="00000500000000000000" pitchFamily="50" charset="0"/>
              </a:defRPr>
            </a:lvl1pPr>
          </a:lstStyle>
          <a:p>
            <a:pPr marL="0" lvl="0" algn="ctr"/>
            <a:r>
              <a:rPr lang="en-US"/>
              <a:t>Click to edit Master title style</a:t>
            </a:r>
            <a:endParaRPr lang="en-IN"/>
          </a:p>
        </p:txBody>
      </p:sp>
      <p:sp>
        <p:nvSpPr>
          <p:cNvPr id="49" name="Picture Placeholder 13">
            <a:extLst>
              <a:ext uri="{FF2B5EF4-FFF2-40B4-BE49-F238E27FC236}">
                <a16:creationId xmlns:a16="http://schemas.microsoft.com/office/drawing/2014/main" id="{9068F27F-14A6-42F6-AB5F-609B15F2CE4A}"/>
              </a:ext>
            </a:extLst>
          </p:cNvPr>
          <p:cNvSpPr>
            <a:spLocks noGrp="1"/>
          </p:cNvSpPr>
          <p:nvPr>
            <p:ph type="pic" sz="quarter" idx="10"/>
          </p:nvPr>
        </p:nvSpPr>
        <p:spPr>
          <a:xfrm>
            <a:off x="465138" y="2475520"/>
            <a:ext cx="1576387" cy="2055115"/>
          </a:xfrm>
          <a:custGeom>
            <a:avLst/>
            <a:gdLst>
              <a:gd name="connsiteX0" fmla="*/ 0 w 1576387"/>
              <a:gd name="connsiteY0" fmla="*/ 0 h 2035175"/>
              <a:gd name="connsiteX1" fmla="*/ 1269196 w 1576387"/>
              <a:gd name="connsiteY1" fmla="*/ 0 h 2035175"/>
              <a:gd name="connsiteX2" fmla="*/ 1576387 w 1576387"/>
              <a:gd name="connsiteY2" fmla="*/ 307191 h 2035175"/>
              <a:gd name="connsiteX3" fmla="*/ 1576387 w 1576387"/>
              <a:gd name="connsiteY3" fmla="*/ 2035175 h 2035175"/>
              <a:gd name="connsiteX4" fmla="*/ 0 w 1576387"/>
              <a:gd name="connsiteY4" fmla="*/ 2035175 h 2035175"/>
              <a:gd name="connsiteX5" fmla="*/ 0 w 1576387"/>
              <a:gd name="connsiteY5" fmla="*/ 0 h 2035175"/>
              <a:gd name="connsiteX0" fmla="*/ 0 w 1576387"/>
              <a:gd name="connsiteY0" fmla="*/ 0 h 2035175"/>
              <a:gd name="connsiteX1" fmla="*/ 1269196 w 1576387"/>
              <a:gd name="connsiteY1" fmla="*/ 0 h 2035175"/>
              <a:gd name="connsiteX2" fmla="*/ 1570037 w 1576387"/>
              <a:gd name="connsiteY2" fmla="*/ 329416 h 2035175"/>
              <a:gd name="connsiteX3" fmla="*/ 1576387 w 1576387"/>
              <a:gd name="connsiteY3" fmla="*/ 2035175 h 2035175"/>
              <a:gd name="connsiteX4" fmla="*/ 0 w 1576387"/>
              <a:gd name="connsiteY4" fmla="*/ 2035175 h 2035175"/>
              <a:gd name="connsiteX5" fmla="*/ 0 w 1576387"/>
              <a:gd name="connsiteY5" fmla="*/ 0 h 2035175"/>
              <a:gd name="connsiteX0" fmla="*/ 0 w 1576387"/>
              <a:gd name="connsiteY0" fmla="*/ 3175 h 2038350"/>
              <a:gd name="connsiteX1" fmla="*/ 1358096 w 1576387"/>
              <a:gd name="connsiteY1" fmla="*/ 0 h 2038350"/>
              <a:gd name="connsiteX2" fmla="*/ 1570037 w 1576387"/>
              <a:gd name="connsiteY2" fmla="*/ 332591 h 2038350"/>
              <a:gd name="connsiteX3" fmla="*/ 1576387 w 1576387"/>
              <a:gd name="connsiteY3" fmla="*/ 2038350 h 2038350"/>
              <a:gd name="connsiteX4" fmla="*/ 0 w 1576387"/>
              <a:gd name="connsiteY4" fmla="*/ 2038350 h 2038350"/>
              <a:gd name="connsiteX5" fmla="*/ 0 w 1576387"/>
              <a:gd name="connsiteY5" fmla="*/ 3175 h 2038350"/>
              <a:gd name="connsiteX0" fmla="*/ 0 w 1576387"/>
              <a:gd name="connsiteY0" fmla="*/ 3175 h 2038350"/>
              <a:gd name="connsiteX1" fmla="*/ 1358096 w 1576387"/>
              <a:gd name="connsiteY1" fmla="*/ 0 h 2038350"/>
              <a:gd name="connsiteX2" fmla="*/ 1570037 w 1576387"/>
              <a:gd name="connsiteY2" fmla="*/ 338941 h 2038350"/>
              <a:gd name="connsiteX3" fmla="*/ 1576387 w 1576387"/>
              <a:gd name="connsiteY3" fmla="*/ 2038350 h 2038350"/>
              <a:gd name="connsiteX4" fmla="*/ 0 w 1576387"/>
              <a:gd name="connsiteY4" fmla="*/ 2038350 h 2038350"/>
              <a:gd name="connsiteX5" fmla="*/ 0 w 1576387"/>
              <a:gd name="connsiteY5" fmla="*/ 3175 h 2038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387" h="2038350">
                <a:moveTo>
                  <a:pt x="0" y="3175"/>
                </a:moveTo>
                <a:lnTo>
                  <a:pt x="1358096" y="0"/>
                </a:lnTo>
                <a:lnTo>
                  <a:pt x="1570037" y="338941"/>
                </a:lnTo>
                <a:cubicBezTo>
                  <a:pt x="1572154" y="907527"/>
                  <a:pt x="1574270" y="1469764"/>
                  <a:pt x="1576387" y="2038350"/>
                </a:cubicBezTo>
                <a:lnTo>
                  <a:pt x="0" y="2038350"/>
                </a:lnTo>
                <a:lnTo>
                  <a:pt x="0" y="3175"/>
                </a:lnTo>
                <a:close/>
              </a:path>
            </a:pathLst>
          </a:custGeom>
          <a:solidFill>
            <a:srgbClr val="404040"/>
          </a:solidFill>
        </p:spPr>
        <p:txBody>
          <a:bodyPr anchor="ctr"/>
          <a:lstStyle>
            <a:lvl1pPr algn="ctr">
              <a:defRPr sz="1400">
                <a:solidFill>
                  <a:schemeClr val="bg1"/>
                </a:solidFill>
              </a:defRPr>
            </a:lvl1pPr>
          </a:lstStyle>
          <a:p>
            <a:endParaRPr lang="en-IN"/>
          </a:p>
        </p:txBody>
      </p:sp>
      <p:sp>
        <p:nvSpPr>
          <p:cNvPr id="50" name="Picture Placeholder 13">
            <a:extLst>
              <a:ext uri="{FF2B5EF4-FFF2-40B4-BE49-F238E27FC236}">
                <a16:creationId xmlns:a16="http://schemas.microsoft.com/office/drawing/2014/main" id="{83446D75-48C3-409C-9AF3-688B0CDA309E}"/>
              </a:ext>
            </a:extLst>
          </p:cNvPr>
          <p:cNvSpPr>
            <a:spLocks noGrp="1"/>
          </p:cNvSpPr>
          <p:nvPr>
            <p:ph type="pic" sz="quarter" idx="11"/>
          </p:nvPr>
        </p:nvSpPr>
        <p:spPr>
          <a:xfrm>
            <a:off x="4316832" y="2475520"/>
            <a:ext cx="1576387" cy="2055115"/>
          </a:xfrm>
          <a:custGeom>
            <a:avLst/>
            <a:gdLst>
              <a:gd name="connsiteX0" fmla="*/ 0 w 1576387"/>
              <a:gd name="connsiteY0" fmla="*/ 0 h 2035175"/>
              <a:gd name="connsiteX1" fmla="*/ 1269196 w 1576387"/>
              <a:gd name="connsiteY1" fmla="*/ 0 h 2035175"/>
              <a:gd name="connsiteX2" fmla="*/ 1576387 w 1576387"/>
              <a:gd name="connsiteY2" fmla="*/ 307191 h 2035175"/>
              <a:gd name="connsiteX3" fmla="*/ 1576387 w 1576387"/>
              <a:gd name="connsiteY3" fmla="*/ 2035175 h 2035175"/>
              <a:gd name="connsiteX4" fmla="*/ 0 w 1576387"/>
              <a:gd name="connsiteY4" fmla="*/ 2035175 h 2035175"/>
              <a:gd name="connsiteX5" fmla="*/ 0 w 1576387"/>
              <a:gd name="connsiteY5" fmla="*/ 0 h 2035175"/>
              <a:gd name="connsiteX0" fmla="*/ 0 w 1576387"/>
              <a:gd name="connsiteY0" fmla="*/ 0 h 2035175"/>
              <a:gd name="connsiteX1" fmla="*/ 1269196 w 1576387"/>
              <a:gd name="connsiteY1" fmla="*/ 0 h 2035175"/>
              <a:gd name="connsiteX2" fmla="*/ 1570037 w 1576387"/>
              <a:gd name="connsiteY2" fmla="*/ 329416 h 2035175"/>
              <a:gd name="connsiteX3" fmla="*/ 1576387 w 1576387"/>
              <a:gd name="connsiteY3" fmla="*/ 2035175 h 2035175"/>
              <a:gd name="connsiteX4" fmla="*/ 0 w 1576387"/>
              <a:gd name="connsiteY4" fmla="*/ 2035175 h 2035175"/>
              <a:gd name="connsiteX5" fmla="*/ 0 w 1576387"/>
              <a:gd name="connsiteY5" fmla="*/ 0 h 2035175"/>
              <a:gd name="connsiteX0" fmla="*/ 0 w 1576387"/>
              <a:gd name="connsiteY0" fmla="*/ 3175 h 2038350"/>
              <a:gd name="connsiteX1" fmla="*/ 1358096 w 1576387"/>
              <a:gd name="connsiteY1" fmla="*/ 0 h 2038350"/>
              <a:gd name="connsiteX2" fmla="*/ 1570037 w 1576387"/>
              <a:gd name="connsiteY2" fmla="*/ 332591 h 2038350"/>
              <a:gd name="connsiteX3" fmla="*/ 1576387 w 1576387"/>
              <a:gd name="connsiteY3" fmla="*/ 2038350 h 2038350"/>
              <a:gd name="connsiteX4" fmla="*/ 0 w 1576387"/>
              <a:gd name="connsiteY4" fmla="*/ 2038350 h 2038350"/>
              <a:gd name="connsiteX5" fmla="*/ 0 w 1576387"/>
              <a:gd name="connsiteY5" fmla="*/ 3175 h 2038350"/>
              <a:gd name="connsiteX0" fmla="*/ 0 w 1576387"/>
              <a:gd name="connsiteY0" fmla="*/ 3175 h 2038350"/>
              <a:gd name="connsiteX1" fmla="*/ 1358096 w 1576387"/>
              <a:gd name="connsiteY1" fmla="*/ 0 h 2038350"/>
              <a:gd name="connsiteX2" fmla="*/ 1570037 w 1576387"/>
              <a:gd name="connsiteY2" fmla="*/ 338941 h 2038350"/>
              <a:gd name="connsiteX3" fmla="*/ 1576387 w 1576387"/>
              <a:gd name="connsiteY3" fmla="*/ 2038350 h 2038350"/>
              <a:gd name="connsiteX4" fmla="*/ 0 w 1576387"/>
              <a:gd name="connsiteY4" fmla="*/ 2038350 h 2038350"/>
              <a:gd name="connsiteX5" fmla="*/ 0 w 1576387"/>
              <a:gd name="connsiteY5" fmla="*/ 3175 h 2038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387" h="2038350">
                <a:moveTo>
                  <a:pt x="0" y="3175"/>
                </a:moveTo>
                <a:lnTo>
                  <a:pt x="1358096" y="0"/>
                </a:lnTo>
                <a:lnTo>
                  <a:pt x="1570037" y="338941"/>
                </a:lnTo>
                <a:cubicBezTo>
                  <a:pt x="1572154" y="907527"/>
                  <a:pt x="1574270" y="1469764"/>
                  <a:pt x="1576387" y="2038350"/>
                </a:cubicBezTo>
                <a:lnTo>
                  <a:pt x="0" y="2038350"/>
                </a:lnTo>
                <a:lnTo>
                  <a:pt x="0" y="3175"/>
                </a:lnTo>
                <a:close/>
              </a:path>
            </a:pathLst>
          </a:custGeom>
          <a:solidFill>
            <a:srgbClr val="404040"/>
          </a:solidFill>
        </p:spPr>
        <p:txBody>
          <a:bodyPr anchor="ctr"/>
          <a:lstStyle>
            <a:lvl1pPr algn="ctr">
              <a:defRPr sz="1400">
                <a:solidFill>
                  <a:schemeClr val="bg1"/>
                </a:solidFill>
              </a:defRPr>
            </a:lvl1pPr>
          </a:lstStyle>
          <a:p>
            <a:endParaRPr lang="en-IN"/>
          </a:p>
        </p:txBody>
      </p:sp>
      <p:sp>
        <p:nvSpPr>
          <p:cNvPr id="51" name="Picture Placeholder 13">
            <a:extLst>
              <a:ext uri="{FF2B5EF4-FFF2-40B4-BE49-F238E27FC236}">
                <a16:creationId xmlns:a16="http://schemas.microsoft.com/office/drawing/2014/main" id="{E65C77C4-E741-4138-A956-1DE849CD318D}"/>
              </a:ext>
            </a:extLst>
          </p:cNvPr>
          <p:cNvSpPr>
            <a:spLocks noGrp="1"/>
          </p:cNvSpPr>
          <p:nvPr>
            <p:ph type="pic" sz="quarter" idx="12"/>
          </p:nvPr>
        </p:nvSpPr>
        <p:spPr>
          <a:xfrm>
            <a:off x="8210718" y="2475520"/>
            <a:ext cx="1576387" cy="2055115"/>
          </a:xfrm>
          <a:custGeom>
            <a:avLst/>
            <a:gdLst>
              <a:gd name="connsiteX0" fmla="*/ 0 w 1576387"/>
              <a:gd name="connsiteY0" fmla="*/ 0 h 2035175"/>
              <a:gd name="connsiteX1" fmla="*/ 1269196 w 1576387"/>
              <a:gd name="connsiteY1" fmla="*/ 0 h 2035175"/>
              <a:gd name="connsiteX2" fmla="*/ 1576387 w 1576387"/>
              <a:gd name="connsiteY2" fmla="*/ 307191 h 2035175"/>
              <a:gd name="connsiteX3" fmla="*/ 1576387 w 1576387"/>
              <a:gd name="connsiteY3" fmla="*/ 2035175 h 2035175"/>
              <a:gd name="connsiteX4" fmla="*/ 0 w 1576387"/>
              <a:gd name="connsiteY4" fmla="*/ 2035175 h 2035175"/>
              <a:gd name="connsiteX5" fmla="*/ 0 w 1576387"/>
              <a:gd name="connsiteY5" fmla="*/ 0 h 2035175"/>
              <a:gd name="connsiteX0" fmla="*/ 0 w 1576387"/>
              <a:gd name="connsiteY0" fmla="*/ 0 h 2035175"/>
              <a:gd name="connsiteX1" fmla="*/ 1269196 w 1576387"/>
              <a:gd name="connsiteY1" fmla="*/ 0 h 2035175"/>
              <a:gd name="connsiteX2" fmla="*/ 1570037 w 1576387"/>
              <a:gd name="connsiteY2" fmla="*/ 329416 h 2035175"/>
              <a:gd name="connsiteX3" fmla="*/ 1576387 w 1576387"/>
              <a:gd name="connsiteY3" fmla="*/ 2035175 h 2035175"/>
              <a:gd name="connsiteX4" fmla="*/ 0 w 1576387"/>
              <a:gd name="connsiteY4" fmla="*/ 2035175 h 2035175"/>
              <a:gd name="connsiteX5" fmla="*/ 0 w 1576387"/>
              <a:gd name="connsiteY5" fmla="*/ 0 h 2035175"/>
              <a:gd name="connsiteX0" fmla="*/ 0 w 1576387"/>
              <a:gd name="connsiteY0" fmla="*/ 3175 h 2038350"/>
              <a:gd name="connsiteX1" fmla="*/ 1358096 w 1576387"/>
              <a:gd name="connsiteY1" fmla="*/ 0 h 2038350"/>
              <a:gd name="connsiteX2" fmla="*/ 1570037 w 1576387"/>
              <a:gd name="connsiteY2" fmla="*/ 332591 h 2038350"/>
              <a:gd name="connsiteX3" fmla="*/ 1576387 w 1576387"/>
              <a:gd name="connsiteY3" fmla="*/ 2038350 h 2038350"/>
              <a:gd name="connsiteX4" fmla="*/ 0 w 1576387"/>
              <a:gd name="connsiteY4" fmla="*/ 2038350 h 2038350"/>
              <a:gd name="connsiteX5" fmla="*/ 0 w 1576387"/>
              <a:gd name="connsiteY5" fmla="*/ 3175 h 2038350"/>
              <a:gd name="connsiteX0" fmla="*/ 0 w 1576387"/>
              <a:gd name="connsiteY0" fmla="*/ 3175 h 2038350"/>
              <a:gd name="connsiteX1" fmla="*/ 1358096 w 1576387"/>
              <a:gd name="connsiteY1" fmla="*/ 0 h 2038350"/>
              <a:gd name="connsiteX2" fmla="*/ 1570037 w 1576387"/>
              <a:gd name="connsiteY2" fmla="*/ 338941 h 2038350"/>
              <a:gd name="connsiteX3" fmla="*/ 1576387 w 1576387"/>
              <a:gd name="connsiteY3" fmla="*/ 2038350 h 2038350"/>
              <a:gd name="connsiteX4" fmla="*/ 0 w 1576387"/>
              <a:gd name="connsiteY4" fmla="*/ 2038350 h 2038350"/>
              <a:gd name="connsiteX5" fmla="*/ 0 w 1576387"/>
              <a:gd name="connsiteY5" fmla="*/ 3175 h 2038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387" h="2038350">
                <a:moveTo>
                  <a:pt x="0" y="3175"/>
                </a:moveTo>
                <a:lnTo>
                  <a:pt x="1358096" y="0"/>
                </a:lnTo>
                <a:lnTo>
                  <a:pt x="1570037" y="338941"/>
                </a:lnTo>
                <a:cubicBezTo>
                  <a:pt x="1572154" y="907527"/>
                  <a:pt x="1574270" y="1469764"/>
                  <a:pt x="1576387" y="2038350"/>
                </a:cubicBezTo>
                <a:lnTo>
                  <a:pt x="0" y="2038350"/>
                </a:lnTo>
                <a:lnTo>
                  <a:pt x="0" y="3175"/>
                </a:lnTo>
                <a:close/>
              </a:path>
            </a:pathLst>
          </a:custGeom>
          <a:solidFill>
            <a:srgbClr val="404040"/>
          </a:solidFill>
        </p:spPr>
        <p:txBody>
          <a:bodyPr anchor="ctr"/>
          <a:lstStyle>
            <a:lvl1pPr algn="ctr">
              <a:defRPr sz="1400">
                <a:solidFill>
                  <a:schemeClr val="bg1"/>
                </a:solidFill>
              </a:defRPr>
            </a:lvl1pPr>
          </a:lstStyle>
          <a:p>
            <a:endParaRPr lang="en-IN"/>
          </a:p>
        </p:txBody>
      </p:sp>
    </p:spTree>
    <p:extLst>
      <p:ext uri="{BB962C8B-B14F-4D97-AF65-F5344CB8AC3E}">
        <p14:creationId xmlns:p14="http://schemas.microsoft.com/office/powerpoint/2010/main" val="201816907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Award and Certificate 1">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EA77E4D2-B742-42FB-B709-EE648C8FCA0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23952" y="0"/>
            <a:ext cx="12192000" cy="55002"/>
          </a:xfrm>
          <a:prstGeom prst="rect">
            <a:avLst/>
          </a:prstGeom>
        </p:spPr>
      </p:pic>
      <p:sp>
        <p:nvSpPr>
          <p:cNvPr id="4" name="Rectangle 3">
            <a:extLst>
              <a:ext uri="{FF2B5EF4-FFF2-40B4-BE49-F238E27FC236}">
                <a16:creationId xmlns:a16="http://schemas.microsoft.com/office/drawing/2014/main" id="{C046B851-BD79-4D4B-AD11-B421969D2684}"/>
              </a:ext>
            </a:extLst>
          </p:cNvPr>
          <p:cNvSpPr/>
          <p:nvPr userDrawn="1"/>
        </p:nvSpPr>
        <p:spPr>
          <a:xfrm>
            <a:off x="11518084" y="125835"/>
            <a:ext cx="140536" cy="140536"/>
          </a:xfrm>
          <a:prstGeom prst="rect">
            <a:avLst/>
          </a:prstGeom>
          <a:solidFill>
            <a:srgbClr val="FE5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4C03238E-6963-4E4D-BBD1-21BBB875F9CD}"/>
              </a:ext>
            </a:extLst>
          </p:cNvPr>
          <p:cNvSpPr/>
          <p:nvPr userDrawn="1"/>
        </p:nvSpPr>
        <p:spPr>
          <a:xfrm>
            <a:off x="11734492" y="125835"/>
            <a:ext cx="140536" cy="140536"/>
          </a:xfrm>
          <a:prstGeom prst="rect">
            <a:avLst/>
          </a:prstGeom>
          <a:solidFill>
            <a:srgbClr val="6DCD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B8E227E7-5C0D-4056-AB17-0C3268D89C1D}"/>
              </a:ext>
            </a:extLst>
          </p:cNvPr>
          <p:cNvSpPr/>
          <p:nvPr userDrawn="1"/>
        </p:nvSpPr>
        <p:spPr>
          <a:xfrm>
            <a:off x="11950900" y="125835"/>
            <a:ext cx="140536" cy="140536"/>
          </a:xfrm>
          <a:prstGeom prst="rect">
            <a:avLst/>
          </a:prstGeom>
          <a:solidFill>
            <a:srgbClr val="004E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78528C0C-32CD-4B60-8712-7C5FC9584248}"/>
              </a:ext>
            </a:extLst>
          </p:cNvPr>
          <p:cNvSpPr txBox="1"/>
          <p:nvPr userDrawn="1"/>
        </p:nvSpPr>
        <p:spPr>
          <a:xfrm>
            <a:off x="0" y="6575289"/>
            <a:ext cx="3110147" cy="230832"/>
          </a:xfrm>
          <a:prstGeom prst="rect">
            <a:avLst/>
          </a:prstGeom>
          <a:noFill/>
        </p:spPr>
        <p:txBody>
          <a:bodyPr wrap="none" rtlCol="0">
            <a:spAutoFit/>
          </a:bodyPr>
          <a:lstStyle/>
          <a:p>
            <a:pPr algn="r"/>
            <a:r>
              <a:rPr lang="en-US" sz="900">
                <a:solidFill>
                  <a:schemeClr val="tx1">
                    <a:lumMod val="50000"/>
                    <a:lumOff val="50000"/>
                  </a:schemeClr>
                </a:solidFill>
                <a:latin typeface="Poppins" panose="00000500000000000000" pitchFamily="50" charset="0"/>
                <a:cs typeface="Poppins" panose="00000500000000000000" pitchFamily="50" charset="0"/>
              </a:rPr>
              <a:t>© COPYRIGHT 2024, TREDENCE. ALL RIGHTS RESERVED</a:t>
            </a:r>
            <a:endParaRPr lang="en-IN" sz="900">
              <a:solidFill>
                <a:schemeClr val="tx1">
                  <a:lumMod val="50000"/>
                  <a:lumOff val="50000"/>
                </a:schemeClr>
              </a:solidFill>
              <a:latin typeface="Poppins" panose="00000500000000000000" pitchFamily="50" charset="0"/>
              <a:cs typeface="Poppins" panose="00000500000000000000" pitchFamily="50" charset="0"/>
            </a:endParaRPr>
          </a:p>
        </p:txBody>
      </p:sp>
      <p:grpSp>
        <p:nvGrpSpPr>
          <p:cNvPr id="8" name="Group 7">
            <a:extLst>
              <a:ext uri="{FF2B5EF4-FFF2-40B4-BE49-F238E27FC236}">
                <a16:creationId xmlns:a16="http://schemas.microsoft.com/office/drawing/2014/main" id="{98214D7B-D29D-4378-9E7D-B63740ED85C9}"/>
              </a:ext>
            </a:extLst>
          </p:cNvPr>
          <p:cNvGrpSpPr/>
          <p:nvPr userDrawn="1"/>
        </p:nvGrpSpPr>
        <p:grpSpPr>
          <a:xfrm>
            <a:off x="5902296" y="6657690"/>
            <a:ext cx="387409" cy="0"/>
            <a:chOff x="5905144" y="6657690"/>
            <a:chExt cx="387409" cy="0"/>
          </a:xfrm>
        </p:grpSpPr>
        <p:cxnSp>
          <p:nvCxnSpPr>
            <p:cNvPr id="9" name="Straight Connector 8">
              <a:extLst>
                <a:ext uri="{FF2B5EF4-FFF2-40B4-BE49-F238E27FC236}">
                  <a16:creationId xmlns:a16="http://schemas.microsoft.com/office/drawing/2014/main" id="{153AA31C-1EA9-44F8-B0B9-7CF32138F11D}"/>
                </a:ext>
              </a:extLst>
            </p:cNvPr>
            <p:cNvCxnSpPr>
              <a:cxnSpLocks/>
            </p:cNvCxnSpPr>
            <p:nvPr userDrawn="1"/>
          </p:nvCxnSpPr>
          <p:spPr>
            <a:xfrm>
              <a:off x="5905144" y="6657690"/>
              <a:ext cx="71215" cy="0"/>
            </a:xfrm>
            <a:prstGeom prst="line">
              <a:avLst/>
            </a:prstGeom>
            <a:ln w="28575">
              <a:solidFill>
                <a:srgbClr val="FE5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AB8FBDF-7E0E-4D7E-862D-428314E932F1}"/>
                </a:ext>
              </a:extLst>
            </p:cNvPr>
            <p:cNvCxnSpPr>
              <a:cxnSpLocks/>
            </p:cNvCxnSpPr>
            <p:nvPr userDrawn="1"/>
          </p:nvCxnSpPr>
          <p:spPr>
            <a:xfrm>
              <a:off x="6221338" y="6657690"/>
              <a:ext cx="71215" cy="0"/>
            </a:xfrm>
            <a:prstGeom prst="line">
              <a:avLst/>
            </a:prstGeom>
            <a:ln w="28575">
              <a:solidFill>
                <a:srgbClr val="FE5000"/>
              </a:solidFill>
            </a:ln>
          </p:spPr>
          <p:style>
            <a:lnRef idx="1">
              <a:schemeClr val="accent1"/>
            </a:lnRef>
            <a:fillRef idx="0">
              <a:schemeClr val="accent1"/>
            </a:fillRef>
            <a:effectRef idx="0">
              <a:schemeClr val="accent1"/>
            </a:effectRef>
            <a:fontRef idx="minor">
              <a:schemeClr val="tx1"/>
            </a:fontRef>
          </p:style>
        </p:cxnSp>
      </p:grpSp>
      <p:pic>
        <p:nvPicPr>
          <p:cNvPr id="11" name="Graphic 10">
            <a:extLst>
              <a:ext uri="{FF2B5EF4-FFF2-40B4-BE49-F238E27FC236}">
                <a16:creationId xmlns:a16="http://schemas.microsoft.com/office/drawing/2014/main" id="{6316D5ED-ED5A-4DEA-A26A-D216A8E5F18A}"/>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734492" y="6583835"/>
            <a:ext cx="180984" cy="192001"/>
          </a:xfrm>
          <a:prstGeom prst="rect">
            <a:avLst/>
          </a:prstGeom>
        </p:spPr>
      </p:pic>
      <p:cxnSp>
        <p:nvCxnSpPr>
          <p:cNvPr id="12" name="Straight Connector 11">
            <a:extLst>
              <a:ext uri="{FF2B5EF4-FFF2-40B4-BE49-F238E27FC236}">
                <a16:creationId xmlns:a16="http://schemas.microsoft.com/office/drawing/2014/main" id="{859A14B3-7083-444C-AE90-1951DA124D3E}"/>
              </a:ext>
            </a:extLst>
          </p:cNvPr>
          <p:cNvCxnSpPr>
            <a:cxnSpLocks/>
          </p:cNvCxnSpPr>
          <p:nvPr userDrawn="1"/>
        </p:nvCxnSpPr>
        <p:spPr>
          <a:xfrm>
            <a:off x="0" y="6496048"/>
            <a:ext cx="121920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3" name="Slide Number Placeholder 5">
            <a:extLst>
              <a:ext uri="{FF2B5EF4-FFF2-40B4-BE49-F238E27FC236}">
                <a16:creationId xmlns:a16="http://schemas.microsoft.com/office/drawing/2014/main" id="{796BD318-BFA6-4162-A9E6-3340BD627710}"/>
              </a:ext>
            </a:extLst>
          </p:cNvPr>
          <p:cNvSpPr>
            <a:spLocks noGrp="1"/>
          </p:cNvSpPr>
          <p:nvPr>
            <p:ph type="sldNum" sz="quarter" idx="4"/>
          </p:nvPr>
        </p:nvSpPr>
        <p:spPr>
          <a:xfrm>
            <a:off x="5905500" y="6499675"/>
            <a:ext cx="380999" cy="365125"/>
          </a:xfrm>
          <a:prstGeom prst="rect">
            <a:avLst/>
          </a:prstGeom>
        </p:spPr>
        <p:txBody>
          <a:bodyPr vert="horz" lIns="91440" tIns="45720" rIns="91440" bIns="45720" rtlCol="0" anchor="ctr"/>
          <a:lstStyle>
            <a:lvl1pPr algn="ctr">
              <a:defRPr sz="1000">
                <a:solidFill>
                  <a:schemeClr val="tx1">
                    <a:tint val="75000"/>
                  </a:schemeClr>
                </a:solidFill>
                <a:latin typeface="Poppins" panose="00000500000000000000" pitchFamily="50" charset="0"/>
                <a:cs typeface="Poppins" panose="00000500000000000000" pitchFamily="50" charset="0"/>
              </a:defRPr>
            </a:lvl1pPr>
          </a:lstStyle>
          <a:p>
            <a:fld id="{FAF63893-4B0C-4F88-9650-53ECAF8C5052}" type="slidenum">
              <a:rPr lang="en-IN" smtClean="0"/>
              <a:pPr/>
              <a:t>‹#›</a:t>
            </a:fld>
            <a:endParaRPr lang="en-IN"/>
          </a:p>
        </p:txBody>
      </p:sp>
      <p:sp>
        <p:nvSpPr>
          <p:cNvPr id="20" name="Title 18">
            <a:extLst>
              <a:ext uri="{FF2B5EF4-FFF2-40B4-BE49-F238E27FC236}">
                <a16:creationId xmlns:a16="http://schemas.microsoft.com/office/drawing/2014/main" id="{7725916F-093B-4C56-85A1-46E7828AF415}"/>
              </a:ext>
            </a:extLst>
          </p:cNvPr>
          <p:cNvSpPr>
            <a:spLocks noGrp="1"/>
          </p:cNvSpPr>
          <p:nvPr>
            <p:ph type="title"/>
          </p:nvPr>
        </p:nvSpPr>
        <p:spPr>
          <a:xfrm>
            <a:off x="294132" y="539496"/>
            <a:ext cx="11603736" cy="584775"/>
          </a:xfrm>
          <a:prstGeom prst="rect">
            <a:avLst/>
          </a:prstGeom>
        </p:spPr>
        <p:txBody>
          <a:bodyPr/>
          <a:lstStyle>
            <a:lvl1pPr algn="ctr">
              <a:defRPr lang="en-US" sz="2800" b="1" kern="1200" smtClean="0">
                <a:solidFill>
                  <a:schemeClr val="tx1"/>
                </a:solidFill>
                <a:latin typeface="Poppins" panose="00000500000000000000" pitchFamily="50" charset="0"/>
                <a:ea typeface="+mn-ea"/>
                <a:cs typeface="Poppins" panose="00000500000000000000" pitchFamily="50" charset="0"/>
              </a:defRPr>
            </a:lvl1pPr>
          </a:lstStyle>
          <a:p>
            <a:r>
              <a:rPr lang="en-US"/>
              <a:t>Click to edit Master title style</a:t>
            </a:r>
            <a:endParaRPr lang="en-IN"/>
          </a:p>
        </p:txBody>
      </p:sp>
      <p:sp>
        <p:nvSpPr>
          <p:cNvPr id="22" name="Content Placeholder 15">
            <a:extLst>
              <a:ext uri="{FF2B5EF4-FFF2-40B4-BE49-F238E27FC236}">
                <a16:creationId xmlns:a16="http://schemas.microsoft.com/office/drawing/2014/main" id="{4E9102DA-E00E-4ECF-BF26-F0F9AEBADA55}"/>
              </a:ext>
            </a:extLst>
          </p:cNvPr>
          <p:cNvSpPr>
            <a:spLocks noGrp="1"/>
          </p:cNvSpPr>
          <p:nvPr>
            <p:ph sz="quarter" idx="11" hasCustomPrompt="1"/>
          </p:nvPr>
        </p:nvSpPr>
        <p:spPr>
          <a:xfrm>
            <a:off x="1896895" y="1326661"/>
            <a:ext cx="8040687" cy="320088"/>
          </a:xfrm>
          <a:prstGeom prst="rect">
            <a:avLst/>
          </a:prstGeom>
          <a:noFill/>
        </p:spPr>
        <p:txBody>
          <a:bodyPr wrap="square" rtlCol="0">
            <a:spAutoFit/>
          </a:bodyPr>
          <a:lstStyle>
            <a:lvl1pPr marL="0" indent="0" algn="ctr">
              <a:buNone/>
              <a:defRPr lang="en-US" sz="1600" smtClean="0">
                <a:latin typeface="Poppins Light" panose="00000400000000000000" pitchFamily="50" charset="0"/>
                <a:cs typeface="Poppins Light" panose="00000400000000000000" pitchFamily="50" charset="0"/>
              </a:defRPr>
            </a:lvl1pPr>
            <a:lvl2pPr>
              <a:defRPr lang="en-US" sz="1600" smtClean="0">
                <a:latin typeface="Poppins Light" panose="00000400000000000000" pitchFamily="50" charset="0"/>
                <a:cs typeface="Poppins Light" panose="00000400000000000000" pitchFamily="50" charset="0"/>
              </a:defRPr>
            </a:lvl2pPr>
            <a:lvl3pPr>
              <a:defRPr lang="en-US" sz="1600" smtClean="0">
                <a:latin typeface="Poppins Light" panose="00000400000000000000" pitchFamily="50" charset="0"/>
                <a:cs typeface="Poppins Light" panose="00000400000000000000" pitchFamily="50" charset="0"/>
              </a:defRPr>
            </a:lvl3pPr>
            <a:lvl4pPr>
              <a:defRPr lang="en-US" sz="1600" smtClean="0">
                <a:latin typeface="Poppins Light" panose="00000400000000000000" pitchFamily="50" charset="0"/>
                <a:cs typeface="Poppins Light" panose="00000400000000000000" pitchFamily="50" charset="0"/>
              </a:defRPr>
            </a:lvl4pPr>
            <a:lvl5pPr>
              <a:defRPr lang="en-IN" sz="1600">
                <a:latin typeface="Poppins Light" panose="00000400000000000000" pitchFamily="50" charset="0"/>
                <a:cs typeface="Poppins Light" panose="00000400000000000000" pitchFamily="50" charset="0"/>
              </a:defRPr>
            </a:lvl5pPr>
          </a:lstStyle>
          <a:p>
            <a:pPr algn="ctr"/>
            <a:r>
              <a:rPr lang="en-US" sz="1600">
                <a:latin typeface="Poppins Light" panose="00000400000000000000" pitchFamily="50" charset="0"/>
                <a:cs typeface="Poppins Light" panose="00000400000000000000" pitchFamily="50" charset="0"/>
              </a:rPr>
              <a:t>Click to add Text</a:t>
            </a:r>
            <a:endParaRPr lang="en-IN" sz="1600">
              <a:latin typeface="Poppins Light" panose="00000400000000000000" pitchFamily="50" charset="0"/>
              <a:cs typeface="Poppins Light" panose="00000400000000000000" pitchFamily="50" charset="0"/>
            </a:endParaRPr>
          </a:p>
        </p:txBody>
      </p:sp>
    </p:spTree>
    <p:extLst>
      <p:ext uri="{BB962C8B-B14F-4D97-AF65-F5344CB8AC3E}">
        <p14:creationId xmlns:p14="http://schemas.microsoft.com/office/powerpoint/2010/main" val="64524013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ertificate Layout">
    <p:spTree>
      <p:nvGrpSpPr>
        <p:cNvPr id="1" name=""/>
        <p:cNvGrpSpPr/>
        <p:nvPr/>
      </p:nvGrpSpPr>
      <p:grpSpPr>
        <a:xfrm>
          <a:off x="0" y="0"/>
          <a:ext cx="0" cy="0"/>
          <a:chOff x="0" y="0"/>
          <a:chExt cx="0" cy="0"/>
        </a:xfrm>
      </p:grpSpPr>
      <p:pic>
        <p:nvPicPr>
          <p:cNvPr id="3" name="Picture 2" descr="Shape&#10;&#10;Description automatically generated">
            <a:extLst>
              <a:ext uri="{FF2B5EF4-FFF2-40B4-BE49-F238E27FC236}">
                <a16:creationId xmlns:a16="http://schemas.microsoft.com/office/drawing/2014/main" id="{6FF2CB16-AD33-44AA-8665-CF7167E6D43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Rectangle 4">
            <a:extLst>
              <a:ext uri="{FF2B5EF4-FFF2-40B4-BE49-F238E27FC236}">
                <a16:creationId xmlns:a16="http://schemas.microsoft.com/office/drawing/2014/main" id="{21C88B79-8D93-437B-A8F4-54700C903F2C}"/>
              </a:ext>
            </a:extLst>
          </p:cNvPr>
          <p:cNvSpPr/>
          <p:nvPr userDrawn="1"/>
        </p:nvSpPr>
        <p:spPr>
          <a:xfrm>
            <a:off x="194733" y="203199"/>
            <a:ext cx="11768667" cy="6451601"/>
          </a:xfrm>
          <a:prstGeom prst="rect">
            <a:avLst/>
          </a:prstGeom>
          <a:noFill/>
          <a:ln w="28575">
            <a:solidFill>
              <a:srgbClr val="FE5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7F40C68B-50FD-4ABE-9A70-01D2FBDE1E73}"/>
              </a:ext>
            </a:extLst>
          </p:cNvPr>
          <p:cNvSpPr txBox="1"/>
          <p:nvPr userDrawn="1"/>
        </p:nvSpPr>
        <p:spPr>
          <a:xfrm>
            <a:off x="9160933" y="518693"/>
            <a:ext cx="2654052" cy="307777"/>
          </a:xfrm>
          <a:prstGeom prst="rect">
            <a:avLst/>
          </a:prstGeom>
          <a:noFill/>
        </p:spPr>
        <p:txBody>
          <a:bodyPr wrap="square" rtlCol="0">
            <a:spAutoFit/>
          </a:bodyPr>
          <a:lstStyle/>
          <a:p>
            <a:pPr algn="r"/>
            <a:r>
              <a:rPr lang="en-US" sz="1400" b="1">
                <a:latin typeface="Poppins" panose="00000500000000000000" pitchFamily="50" charset="0"/>
                <a:cs typeface="Poppins" panose="00000500000000000000" pitchFamily="50" charset="0"/>
              </a:rPr>
              <a:t>TREDENCE VALUES</a:t>
            </a:r>
          </a:p>
        </p:txBody>
      </p:sp>
      <p:sp>
        <p:nvSpPr>
          <p:cNvPr id="7" name="TextBox 6">
            <a:extLst>
              <a:ext uri="{FF2B5EF4-FFF2-40B4-BE49-F238E27FC236}">
                <a16:creationId xmlns:a16="http://schemas.microsoft.com/office/drawing/2014/main" id="{873CF2D4-21ED-4AC7-9620-DA42D2F5867C}"/>
              </a:ext>
            </a:extLst>
          </p:cNvPr>
          <p:cNvSpPr txBox="1"/>
          <p:nvPr userDrawn="1"/>
        </p:nvSpPr>
        <p:spPr>
          <a:xfrm>
            <a:off x="10254449" y="704067"/>
            <a:ext cx="1560536" cy="305853"/>
          </a:xfrm>
          <a:prstGeom prst="rect">
            <a:avLst/>
          </a:prstGeom>
          <a:noFill/>
        </p:spPr>
        <p:txBody>
          <a:bodyPr wrap="square" rtlCol="0">
            <a:spAutoFit/>
          </a:bodyPr>
          <a:lstStyle/>
          <a:p>
            <a:pPr algn="r">
              <a:lnSpc>
                <a:spcPts val="1800"/>
              </a:lnSpc>
            </a:pPr>
            <a:r>
              <a:rPr lang="en-US" sz="1050">
                <a:latin typeface="Poppins" panose="00000500000000000000" pitchFamily="50" charset="0"/>
                <a:cs typeface="Poppins" panose="00000500000000000000" pitchFamily="50" charset="0"/>
              </a:rPr>
              <a:t>BE ENTREPRENEURIAL</a:t>
            </a:r>
          </a:p>
        </p:txBody>
      </p:sp>
      <p:sp>
        <p:nvSpPr>
          <p:cNvPr id="8" name="TextBox 7">
            <a:extLst>
              <a:ext uri="{FF2B5EF4-FFF2-40B4-BE49-F238E27FC236}">
                <a16:creationId xmlns:a16="http://schemas.microsoft.com/office/drawing/2014/main" id="{DF6DF3F2-50B5-4E67-ABE0-4EE1387DC061}"/>
              </a:ext>
            </a:extLst>
          </p:cNvPr>
          <p:cNvSpPr txBox="1"/>
          <p:nvPr userDrawn="1"/>
        </p:nvSpPr>
        <p:spPr>
          <a:xfrm>
            <a:off x="3846765" y="3302770"/>
            <a:ext cx="4498470" cy="830997"/>
          </a:xfrm>
          <a:prstGeom prst="rect">
            <a:avLst/>
          </a:prstGeom>
          <a:noFill/>
        </p:spPr>
        <p:txBody>
          <a:bodyPr wrap="square" rtlCol="0">
            <a:spAutoFit/>
          </a:bodyPr>
          <a:lstStyle/>
          <a:p>
            <a:pPr algn="ctr"/>
            <a:r>
              <a:rPr lang="en-US" sz="2400" b="1">
                <a:latin typeface="Playfair Display" panose="00000500000000000000" pitchFamily="2" charset="0"/>
                <a:cs typeface="Poppins Light" panose="00000400000000000000" pitchFamily="50" charset="0"/>
              </a:rPr>
              <a:t>THIS CERTIFICATE IS PROUDLY PRESENTED TO</a:t>
            </a:r>
          </a:p>
        </p:txBody>
      </p:sp>
      <p:sp>
        <p:nvSpPr>
          <p:cNvPr id="9" name="TextBox 8">
            <a:extLst>
              <a:ext uri="{FF2B5EF4-FFF2-40B4-BE49-F238E27FC236}">
                <a16:creationId xmlns:a16="http://schemas.microsoft.com/office/drawing/2014/main" id="{0FE9C977-DD37-4BE4-B76F-6E09DDE857D3}"/>
              </a:ext>
            </a:extLst>
          </p:cNvPr>
          <p:cNvSpPr txBox="1"/>
          <p:nvPr userDrawn="1"/>
        </p:nvSpPr>
        <p:spPr>
          <a:xfrm>
            <a:off x="3392463" y="881025"/>
            <a:ext cx="5407074" cy="323165"/>
          </a:xfrm>
          <a:prstGeom prst="rect">
            <a:avLst/>
          </a:prstGeom>
          <a:noFill/>
        </p:spPr>
        <p:txBody>
          <a:bodyPr wrap="square" rtlCol="0">
            <a:spAutoFit/>
          </a:bodyPr>
          <a:lstStyle/>
          <a:p>
            <a:pPr algn="ctr">
              <a:lnSpc>
                <a:spcPts val="1800"/>
              </a:lnSpc>
            </a:pPr>
            <a:r>
              <a:rPr lang="en-US" sz="1200">
                <a:latin typeface="Poppins Light" panose="00000400000000000000" pitchFamily="50" charset="0"/>
                <a:cs typeface="Poppins Light" panose="00000400000000000000" pitchFamily="50" charset="0"/>
              </a:rPr>
              <a:t>RECOGNIZING</a:t>
            </a:r>
          </a:p>
        </p:txBody>
      </p:sp>
      <p:cxnSp>
        <p:nvCxnSpPr>
          <p:cNvPr id="10" name="Straight Connector 9">
            <a:extLst>
              <a:ext uri="{FF2B5EF4-FFF2-40B4-BE49-F238E27FC236}">
                <a16:creationId xmlns:a16="http://schemas.microsoft.com/office/drawing/2014/main" id="{E3460625-05A7-45AD-AAA9-D6F544BF5979}"/>
              </a:ext>
            </a:extLst>
          </p:cNvPr>
          <p:cNvCxnSpPr/>
          <p:nvPr userDrawn="1"/>
        </p:nvCxnSpPr>
        <p:spPr>
          <a:xfrm>
            <a:off x="4961467" y="1018865"/>
            <a:ext cx="508000" cy="0"/>
          </a:xfrm>
          <a:prstGeom prst="line">
            <a:avLst/>
          </a:prstGeom>
        </p:spPr>
        <p:style>
          <a:lnRef idx="1">
            <a:schemeClr val="accent3"/>
          </a:lnRef>
          <a:fillRef idx="0">
            <a:schemeClr val="accent3"/>
          </a:fillRef>
          <a:effectRef idx="0">
            <a:schemeClr val="accent3"/>
          </a:effectRef>
          <a:fontRef idx="minor">
            <a:schemeClr val="tx1"/>
          </a:fontRef>
        </p:style>
      </p:cxnSp>
      <p:cxnSp>
        <p:nvCxnSpPr>
          <p:cNvPr id="11" name="Straight Connector 10">
            <a:extLst>
              <a:ext uri="{FF2B5EF4-FFF2-40B4-BE49-F238E27FC236}">
                <a16:creationId xmlns:a16="http://schemas.microsoft.com/office/drawing/2014/main" id="{8D1A9DD4-6580-454E-83A3-26E5E35571C5}"/>
              </a:ext>
            </a:extLst>
          </p:cNvPr>
          <p:cNvCxnSpPr/>
          <p:nvPr userDrawn="1"/>
        </p:nvCxnSpPr>
        <p:spPr>
          <a:xfrm>
            <a:off x="6731001" y="1018865"/>
            <a:ext cx="508000" cy="0"/>
          </a:xfrm>
          <a:prstGeom prst="line">
            <a:avLst/>
          </a:prstGeom>
        </p:spPr>
        <p:style>
          <a:lnRef idx="1">
            <a:schemeClr val="accent3"/>
          </a:lnRef>
          <a:fillRef idx="0">
            <a:schemeClr val="accent3"/>
          </a:fillRef>
          <a:effectRef idx="0">
            <a:schemeClr val="accent3"/>
          </a:effectRef>
          <a:fontRef idx="minor">
            <a:schemeClr val="tx1"/>
          </a:fontRef>
        </p:style>
      </p:cxnSp>
      <p:pic>
        <p:nvPicPr>
          <p:cNvPr id="15" name="Graphic 14">
            <a:extLst>
              <a:ext uri="{FF2B5EF4-FFF2-40B4-BE49-F238E27FC236}">
                <a16:creationId xmlns:a16="http://schemas.microsoft.com/office/drawing/2014/main" id="{AAAB0C2B-2211-4B84-86CC-5C8C776CD29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9933538" y="5590399"/>
            <a:ext cx="2029862" cy="245331"/>
          </a:xfrm>
          <a:prstGeom prst="rect">
            <a:avLst/>
          </a:prstGeom>
        </p:spPr>
      </p:pic>
      <p:sp>
        <p:nvSpPr>
          <p:cNvPr id="16" name="TextBox 15">
            <a:extLst>
              <a:ext uri="{FF2B5EF4-FFF2-40B4-BE49-F238E27FC236}">
                <a16:creationId xmlns:a16="http://schemas.microsoft.com/office/drawing/2014/main" id="{26C054E9-A4BD-49B1-AEEC-761EDACCC4C8}"/>
              </a:ext>
            </a:extLst>
          </p:cNvPr>
          <p:cNvSpPr txBox="1"/>
          <p:nvPr userDrawn="1"/>
        </p:nvSpPr>
        <p:spPr>
          <a:xfrm>
            <a:off x="10084305" y="5617248"/>
            <a:ext cx="1423788" cy="230832"/>
          </a:xfrm>
          <a:prstGeom prst="rect">
            <a:avLst/>
          </a:prstGeom>
          <a:noFill/>
        </p:spPr>
        <p:txBody>
          <a:bodyPr wrap="none" rtlCol="0">
            <a:spAutoFit/>
          </a:bodyPr>
          <a:lstStyle/>
          <a:p>
            <a:r>
              <a:rPr lang="en-IN" sz="900" spc="300">
                <a:solidFill>
                  <a:schemeClr val="bg1"/>
                </a:solidFill>
                <a:latin typeface="Poppins" panose="00000500000000000000" pitchFamily="50" charset="0"/>
                <a:cs typeface="Poppins" panose="00000500000000000000" pitchFamily="50" charset="0"/>
              </a:rPr>
              <a:t>PRESENTED BY</a:t>
            </a:r>
          </a:p>
        </p:txBody>
      </p:sp>
      <p:pic>
        <p:nvPicPr>
          <p:cNvPr id="17" name="Graphic 16">
            <a:extLst>
              <a:ext uri="{FF2B5EF4-FFF2-40B4-BE49-F238E27FC236}">
                <a16:creationId xmlns:a16="http://schemas.microsoft.com/office/drawing/2014/main" id="{4B26DF0C-CD0D-460B-B469-3A43510EE7C2}"/>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478733" y="5561477"/>
            <a:ext cx="311678" cy="311678"/>
          </a:xfrm>
          <a:prstGeom prst="rect">
            <a:avLst/>
          </a:prstGeom>
        </p:spPr>
      </p:pic>
      <p:pic>
        <p:nvPicPr>
          <p:cNvPr id="18" name="Graphic 17">
            <a:extLst>
              <a:ext uri="{FF2B5EF4-FFF2-40B4-BE49-F238E27FC236}">
                <a16:creationId xmlns:a16="http://schemas.microsoft.com/office/drawing/2014/main" id="{4E6330CB-71D8-46FD-83B5-7C41DE08001C}"/>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5072566" y="1291219"/>
            <a:ext cx="2046868" cy="1930127"/>
          </a:xfrm>
          <a:prstGeom prst="rect">
            <a:avLst/>
          </a:prstGeom>
        </p:spPr>
      </p:pic>
      <p:pic>
        <p:nvPicPr>
          <p:cNvPr id="19" name="Graphic 18">
            <a:extLst>
              <a:ext uri="{FF2B5EF4-FFF2-40B4-BE49-F238E27FC236}">
                <a16:creationId xmlns:a16="http://schemas.microsoft.com/office/drawing/2014/main" id="{87A5020B-661B-4EF7-BBF4-095231302A6F}"/>
              </a:ext>
            </a:extLst>
          </p:cNvPr>
          <p:cNvPicPr>
            <a:picLocks noChangeAspect="1"/>
          </p:cNvPicPr>
          <p:nvPr userDrawn="1"/>
        </p:nvPicPr>
        <p:blipFill>
          <a:blip r:embed="rId9">
            <a:extLst>
              <a:ext uri="{96DAC541-7B7A-43D3-8B79-37D633B846F1}">
                <asvg:svgBlip xmlns:asvg="http://schemas.microsoft.com/office/drawing/2016/SVG/main" r:embed="rId10"/>
              </a:ext>
            </a:extLst>
          </a:blip>
          <a:stretch>
            <a:fillRect/>
          </a:stretch>
        </p:blipFill>
        <p:spPr>
          <a:xfrm>
            <a:off x="486422" y="518693"/>
            <a:ext cx="2122695" cy="446883"/>
          </a:xfrm>
          <a:prstGeom prst="rect">
            <a:avLst/>
          </a:prstGeom>
        </p:spPr>
      </p:pic>
      <p:sp>
        <p:nvSpPr>
          <p:cNvPr id="28" name="Text Placeholder 25">
            <a:extLst>
              <a:ext uri="{FF2B5EF4-FFF2-40B4-BE49-F238E27FC236}">
                <a16:creationId xmlns:a16="http://schemas.microsoft.com/office/drawing/2014/main" id="{18631DE6-05EC-4B44-93B5-04B43051DB90}"/>
              </a:ext>
            </a:extLst>
          </p:cNvPr>
          <p:cNvSpPr>
            <a:spLocks noGrp="1"/>
          </p:cNvSpPr>
          <p:nvPr>
            <p:ph type="body" sz="quarter" idx="11" hasCustomPrompt="1"/>
          </p:nvPr>
        </p:nvSpPr>
        <p:spPr>
          <a:xfrm>
            <a:off x="2447923" y="4434458"/>
            <a:ext cx="7296151" cy="646331"/>
          </a:xfrm>
          <a:prstGeom prst="rect">
            <a:avLst/>
          </a:prstGeom>
          <a:noFill/>
        </p:spPr>
        <p:txBody>
          <a:bodyPr wrap="square" rtlCol="0">
            <a:spAutoFit/>
          </a:bodyPr>
          <a:lstStyle>
            <a:lvl1pPr marL="0" indent="0" algn="ctr">
              <a:buNone/>
              <a:defRPr lang="en-US" sz="4000" i="1" dirty="0" smtClean="0">
                <a:latin typeface="Playfair Display" pitchFamily="2" charset="0"/>
                <a:ea typeface="UD Digi Kyokasho N-B" panose="020B0400000000000000" pitchFamily="18" charset="-128"/>
                <a:cs typeface="Poppins" panose="00000500000000000000" pitchFamily="50" charset="0"/>
              </a:defRPr>
            </a:lvl1pPr>
            <a:lvl2pPr>
              <a:defRPr lang="en-US" sz="1800" dirty="0" smtClean="0"/>
            </a:lvl2pPr>
            <a:lvl3pPr>
              <a:defRPr lang="en-US" sz="1800" dirty="0" smtClean="0"/>
            </a:lvl3pPr>
            <a:lvl4pPr>
              <a:defRPr lang="en-US" dirty="0" smtClean="0"/>
            </a:lvl4pPr>
            <a:lvl5pPr>
              <a:defRPr lang="en-IN" dirty="0"/>
            </a:lvl5pPr>
          </a:lstStyle>
          <a:p>
            <a:pPr algn="ctr"/>
            <a:r>
              <a:rPr lang="en-US" sz="4000" i="1">
                <a:latin typeface="Playfair Display" pitchFamily="2" charset="0"/>
                <a:ea typeface="UD Digi Kyokasho N-B" panose="020B0400000000000000" pitchFamily="18" charset="-128"/>
                <a:cs typeface="Poppins" panose="00000500000000000000" pitchFamily="50" charset="0"/>
              </a:rPr>
              <a:t>Nagesh V</a:t>
            </a:r>
          </a:p>
        </p:txBody>
      </p:sp>
      <p:sp>
        <p:nvSpPr>
          <p:cNvPr id="31" name="Text Placeholder 29">
            <a:extLst>
              <a:ext uri="{FF2B5EF4-FFF2-40B4-BE49-F238E27FC236}">
                <a16:creationId xmlns:a16="http://schemas.microsoft.com/office/drawing/2014/main" id="{373ED370-76DE-4B25-968B-AECEF3017A44}"/>
              </a:ext>
            </a:extLst>
          </p:cNvPr>
          <p:cNvSpPr>
            <a:spLocks noGrp="1"/>
          </p:cNvSpPr>
          <p:nvPr>
            <p:ph type="body" sz="quarter" idx="12" hasCustomPrompt="1"/>
          </p:nvPr>
        </p:nvSpPr>
        <p:spPr>
          <a:xfrm>
            <a:off x="3470639" y="5362009"/>
            <a:ext cx="5250719" cy="761747"/>
          </a:xfrm>
          <a:prstGeom prst="rect">
            <a:avLst/>
          </a:prstGeom>
          <a:noFill/>
        </p:spPr>
        <p:txBody>
          <a:bodyPr wrap="square" rtlCol="0">
            <a:spAutoFit/>
          </a:bodyPr>
          <a:lstStyle>
            <a:lvl1pPr marL="0" indent="0">
              <a:buNone/>
              <a:defRPr lang="en-US" sz="1200" dirty="0" smtClean="0">
                <a:solidFill>
                  <a:schemeClr val="tx1">
                    <a:lumMod val="50000"/>
                    <a:lumOff val="50000"/>
                  </a:schemeClr>
                </a:solidFill>
                <a:latin typeface="Poppins Light" panose="00000400000000000000" pitchFamily="50" charset="0"/>
                <a:cs typeface="Poppins Light" panose="00000400000000000000" pitchFamily="50" charset="0"/>
              </a:defRPr>
            </a:lvl1pPr>
            <a:lvl2pPr>
              <a:defRPr lang="en-US" sz="1800" dirty="0" smtClean="0"/>
            </a:lvl2pPr>
            <a:lvl3pPr>
              <a:defRPr lang="en-US" sz="1800" dirty="0" smtClean="0"/>
            </a:lvl3pPr>
            <a:lvl4pPr>
              <a:defRPr lang="en-US" dirty="0" smtClean="0"/>
            </a:lvl4pPr>
            <a:lvl5pPr>
              <a:defRPr lang="en-IN" dirty="0"/>
            </a:lvl5pPr>
          </a:lstStyle>
          <a:p>
            <a:pPr marL="0" lvl="0" algn="ctr"/>
            <a:r>
              <a:rPr lang="en-US"/>
              <a:t>Nagesh has been always there for any Technology related query. His contributions have been immense in the gap analysis that was done for an US Vendor. He also rendered tremendous support on the DE foundation Learning path.</a:t>
            </a:r>
          </a:p>
        </p:txBody>
      </p:sp>
      <p:sp>
        <p:nvSpPr>
          <p:cNvPr id="34" name="Text Placeholder 32">
            <a:extLst>
              <a:ext uri="{FF2B5EF4-FFF2-40B4-BE49-F238E27FC236}">
                <a16:creationId xmlns:a16="http://schemas.microsoft.com/office/drawing/2014/main" id="{B99FC4EA-7001-4D06-81E3-3A29A62068D1}"/>
              </a:ext>
            </a:extLst>
          </p:cNvPr>
          <p:cNvSpPr>
            <a:spLocks noGrp="1"/>
          </p:cNvSpPr>
          <p:nvPr>
            <p:ph type="body" sz="quarter" idx="13" hasCustomPrompt="1"/>
          </p:nvPr>
        </p:nvSpPr>
        <p:spPr>
          <a:xfrm>
            <a:off x="367888" y="6124721"/>
            <a:ext cx="1493835" cy="303929"/>
          </a:xfrm>
          <a:prstGeom prst="rect">
            <a:avLst/>
          </a:prstGeom>
          <a:noFill/>
        </p:spPr>
        <p:txBody>
          <a:bodyPr wrap="square" rtlCol="0">
            <a:spAutoFit/>
          </a:bodyPr>
          <a:lstStyle>
            <a:lvl1pPr marL="0" indent="0">
              <a:buNone/>
              <a:defRPr lang="en-US" sz="1000" b="1" smtClean="0">
                <a:latin typeface="Poppins" panose="00000500000000000000" pitchFamily="50" charset="0"/>
                <a:cs typeface="Poppins" panose="00000500000000000000" pitchFamily="50" charset="0"/>
              </a:defRPr>
            </a:lvl1pPr>
            <a:lvl2pPr>
              <a:defRPr lang="en-US" sz="1800" smtClean="0"/>
            </a:lvl2pPr>
            <a:lvl3pPr>
              <a:defRPr lang="en-US" sz="1800" smtClean="0"/>
            </a:lvl3pPr>
            <a:lvl4pPr>
              <a:defRPr lang="en-US" smtClean="0"/>
            </a:lvl4pPr>
            <a:lvl5pPr>
              <a:defRPr lang="en-IN"/>
            </a:lvl5pPr>
          </a:lstStyle>
          <a:p>
            <a:pPr>
              <a:lnSpc>
                <a:spcPts val="1800"/>
              </a:lnSpc>
            </a:pPr>
            <a:r>
              <a:rPr lang="en-US" sz="1000" b="1">
                <a:latin typeface="Poppins" panose="00000500000000000000" pitchFamily="50" charset="0"/>
                <a:cs typeface="Poppins" panose="00000500000000000000" pitchFamily="50" charset="0"/>
              </a:rPr>
              <a:t>SEPTEMBER 03, 2021</a:t>
            </a:r>
          </a:p>
        </p:txBody>
      </p:sp>
      <p:sp>
        <p:nvSpPr>
          <p:cNvPr id="36" name="Text Placeholder 35">
            <a:extLst>
              <a:ext uri="{FF2B5EF4-FFF2-40B4-BE49-F238E27FC236}">
                <a16:creationId xmlns:a16="http://schemas.microsoft.com/office/drawing/2014/main" id="{50E0FADF-14EB-4046-859F-F39183DD2DED}"/>
              </a:ext>
            </a:extLst>
          </p:cNvPr>
          <p:cNvSpPr>
            <a:spLocks noGrp="1"/>
          </p:cNvSpPr>
          <p:nvPr>
            <p:ph type="body" sz="quarter" idx="14" hasCustomPrompt="1"/>
          </p:nvPr>
        </p:nvSpPr>
        <p:spPr>
          <a:xfrm>
            <a:off x="9250681" y="6002452"/>
            <a:ext cx="2712720" cy="291618"/>
          </a:xfrm>
          <a:prstGeom prst="rect">
            <a:avLst/>
          </a:prstGeom>
          <a:noFill/>
        </p:spPr>
        <p:txBody>
          <a:bodyPr wrap="square" rtlCol="0">
            <a:spAutoFit/>
          </a:bodyPr>
          <a:lstStyle>
            <a:lvl1pPr marL="0" indent="0">
              <a:buNone/>
              <a:defRPr lang="en-US" sz="1400" b="1" smtClean="0">
                <a:latin typeface="Poppins" panose="00000500000000000000" pitchFamily="50" charset="0"/>
                <a:cs typeface="Poppins" panose="00000500000000000000" pitchFamily="50" charset="0"/>
              </a:defRPr>
            </a:lvl1pPr>
            <a:lvl2pPr>
              <a:defRPr lang="en-US" sz="1800" smtClean="0"/>
            </a:lvl2pPr>
            <a:lvl3pPr>
              <a:defRPr lang="en-US" sz="1800" smtClean="0"/>
            </a:lvl3pPr>
            <a:lvl4pPr>
              <a:defRPr lang="en-US" smtClean="0"/>
            </a:lvl4pPr>
            <a:lvl5pPr>
              <a:defRPr lang="en-IN"/>
            </a:lvl5pPr>
          </a:lstStyle>
          <a:p>
            <a:pPr marL="0" lvl="0" algn="ctr"/>
            <a:r>
              <a:rPr lang="en-US" sz="1400" b="1">
                <a:latin typeface="Poppins" panose="00000500000000000000" pitchFamily="50" charset="0"/>
                <a:cs typeface="Poppins" panose="00000500000000000000" pitchFamily="50" charset="0"/>
              </a:rPr>
              <a:t>Ashwin </a:t>
            </a:r>
            <a:r>
              <a:rPr lang="en-US" sz="1400" b="1" err="1">
                <a:latin typeface="Poppins" panose="00000500000000000000" pitchFamily="50" charset="0"/>
                <a:cs typeface="Poppins" panose="00000500000000000000" pitchFamily="50" charset="0"/>
              </a:rPr>
              <a:t>Yugendhar</a:t>
            </a:r>
            <a:endParaRPr lang="en-IN"/>
          </a:p>
        </p:txBody>
      </p:sp>
      <p:sp>
        <p:nvSpPr>
          <p:cNvPr id="41" name="Text Placeholder 40">
            <a:extLst>
              <a:ext uri="{FF2B5EF4-FFF2-40B4-BE49-F238E27FC236}">
                <a16:creationId xmlns:a16="http://schemas.microsoft.com/office/drawing/2014/main" id="{419C63E1-02C8-4513-811B-5CC6B29DAD1B}"/>
              </a:ext>
            </a:extLst>
          </p:cNvPr>
          <p:cNvSpPr>
            <a:spLocks noGrp="1"/>
          </p:cNvSpPr>
          <p:nvPr>
            <p:ph type="body" sz="quarter" idx="15" hasCustomPrompt="1"/>
          </p:nvPr>
        </p:nvSpPr>
        <p:spPr>
          <a:xfrm>
            <a:off x="9600368" y="6274772"/>
            <a:ext cx="2013347" cy="241797"/>
          </a:xfrm>
          <a:prstGeom prst="rect">
            <a:avLst/>
          </a:prstGeom>
          <a:noFill/>
        </p:spPr>
        <p:txBody>
          <a:bodyPr wrap="square" rtlCol="0">
            <a:spAutoFit/>
          </a:bodyPr>
          <a:lstStyle>
            <a:lvl1pPr marL="0" indent="0">
              <a:buNone/>
              <a:defRPr lang="en-US" sz="1050" dirty="0" smtClean="0">
                <a:latin typeface="Poppins" panose="00000500000000000000" pitchFamily="50" charset="0"/>
                <a:cs typeface="Poppins" panose="00000500000000000000" pitchFamily="50" charset="0"/>
              </a:defRPr>
            </a:lvl1pPr>
            <a:lvl2pPr>
              <a:defRPr lang="en-US" sz="1800" dirty="0" smtClean="0"/>
            </a:lvl2pPr>
            <a:lvl3pPr>
              <a:defRPr lang="en-US" sz="1800" dirty="0" smtClean="0"/>
            </a:lvl3pPr>
            <a:lvl4pPr>
              <a:defRPr lang="en-US" dirty="0" smtClean="0"/>
            </a:lvl4pPr>
            <a:lvl5pPr>
              <a:defRPr lang="en-IN" dirty="0"/>
            </a:lvl5pPr>
          </a:lstStyle>
          <a:p>
            <a:pPr algn="ctr"/>
            <a:r>
              <a:rPr lang="en-US" sz="1050">
                <a:latin typeface="Poppins" panose="00000500000000000000" pitchFamily="50" charset="0"/>
                <a:cs typeface="Poppins" panose="00000500000000000000" pitchFamily="50" charset="0"/>
              </a:rPr>
              <a:t>Associate Manager</a:t>
            </a:r>
          </a:p>
        </p:txBody>
      </p:sp>
    </p:spTree>
    <p:extLst>
      <p:ext uri="{BB962C8B-B14F-4D97-AF65-F5344CB8AC3E}">
        <p14:creationId xmlns:p14="http://schemas.microsoft.com/office/powerpoint/2010/main" val="722179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Our Values">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EA77E4D2-B742-42FB-B709-EE648C8FCA0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23952" y="0"/>
            <a:ext cx="12192000" cy="55002"/>
          </a:xfrm>
          <a:prstGeom prst="rect">
            <a:avLst/>
          </a:prstGeom>
        </p:spPr>
      </p:pic>
      <p:sp>
        <p:nvSpPr>
          <p:cNvPr id="4" name="Rectangle 3">
            <a:extLst>
              <a:ext uri="{FF2B5EF4-FFF2-40B4-BE49-F238E27FC236}">
                <a16:creationId xmlns:a16="http://schemas.microsoft.com/office/drawing/2014/main" id="{C046B851-BD79-4D4B-AD11-B421969D2684}"/>
              </a:ext>
            </a:extLst>
          </p:cNvPr>
          <p:cNvSpPr/>
          <p:nvPr userDrawn="1"/>
        </p:nvSpPr>
        <p:spPr>
          <a:xfrm>
            <a:off x="11518084" y="125835"/>
            <a:ext cx="140536" cy="140536"/>
          </a:xfrm>
          <a:prstGeom prst="rect">
            <a:avLst/>
          </a:prstGeom>
          <a:solidFill>
            <a:srgbClr val="FE5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4C03238E-6963-4E4D-BBD1-21BBB875F9CD}"/>
              </a:ext>
            </a:extLst>
          </p:cNvPr>
          <p:cNvSpPr/>
          <p:nvPr userDrawn="1"/>
        </p:nvSpPr>
        <p:spPr>
          <a:xfrm>
            <a:off x="11734492" y="125835"/>
            <a:ext cx="140536" cy="140536"/>
          </a:xfrm>
          <a:prstGeom prst="rect">
            <a:avLst/>
          </a:prstGeom>
          <a:solidFill>
            <a:srgbClr val="6DCD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B8E227E7-5C0D-4056-AB17-0C3268D89C1D}"/>
              </a:ext>
            </a:extLst>
          </p:cNvPr>
          <p:cNvSpPr/>
          <p:nvPr userDrawn="1"/>
        </p:nvSpPr>
        <p:spPr>
          <a:xfrm>
            <a:off x="11950900" y="125835"/>
            <a:ext cx="140536" cy="140536"/>
          </a:xfrm>
          <a:prstGeom prst="rect">
            <a:avLst/>
          </a:prstGeom>
          <a:solidFill>
            <a:srgbClr val="004E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78528C0C-32CD-4B60-8712-7C5FC9584248}"/>
              </a:ext>
            </a:extLst>
          </p:cNvPr>
          <p:cNvSpPr txBox="1"/>
          <p:nvPr userDrawn="1"/>
        </p:nvSpPr>
        <p:spPr>
          <a:xfrm>
            <a:off x="0" y="6575289"/>
            <a:ext cx="3110147" cy="230832"/>
          </a:xfrm>
          <a:prstGeom prst="rect">
            <a:avLst/>
          </a:prstGeom>
          <a:noFill/>
        </p:spPr>
        <p:txBody>
          <a:bodyPr wrap="none" rtlCol="0">
            <a:spAutoFit/>
          </a:bodyPr>
          <a:lstStyle/>
          <a:p>
            <a:pPr algn="r"/>
            <a:r>
              <a:rPr lang="en-US" sz="900">
                <a:solidFill>
                  <a:schemeClr val="tx1">
                    <a:lumMod val="50000"/>
                    <a:lumOff val="50000"/>
                  </a:schemeClr>
                </a:solidFill>
                <a:latin typeface="Poppins" panose="00000500000000000000" pitchFamily="50" charset="0"/>
                <a:cs typeface="Poppins" panose="00000500000000000000" pitchFamily="50" charset="0"/>
              </a:rPr>
              <a:t>© COPYRIGHT 2024, TREDENCE. ALL RIGHTS RESERVED</a:t>
            </a:r>
            <a:endParaRPr lang="en-IN" sz="900">
              <a:solidFill>
                <a:schemeClr val="tx1">
                  <a:lumMod val="50000"/>
                  <a:lumOff val="50000"/>
                </a:schemeClr>
              </a:solidFill>
              <a:latin typeface="Poppins" panose="00000500000000000000" pitchFamily="50" charset="0"/>
              <a:cs typeface="Poppins" panose="00000500000000000000" pitchFamily="50" charset="0"/>
            </a:endParaRPr>
          </a:p>
        </p:txBody>
      </p:sp>
      <p:grpSp>
        <p:nvGrpSpPr>
          <p:cNvPr id="8" name="Group 7">
            <a:extLst>
              <a:ext uri="{FF2B5EF4-FFF2-40B4-BE49-F238E27FC236}">
                <a16:creationId xmlns:a16="http://schemas.microsoft.com/office/drawing/2014/main" id="{98214D7B-D29D-4378-9E7D-B63740ED85C9}"/>
              </a:ext>
            </a:extLst>
          </p:cNvPr>
          <p:cNvGrpSpPr/>
          <p:nvPr userDrawn="1"/>
        </p:nvGrpSpPr>
        <p:grpSpPr>
          <a:xfrm>
            <a:off x="5902296" y="6657690"/>
            <a:ext cx="387409" cy="0"/>
            <a:chOff x="5905144" y="6657690"/>
            <a:chExt cx="387409" cy="0"/>
          </a:xfrm>
        </p:grpSpPr>
        <p:cxnSp>
          <p:nvCxnSpPr>
            <p:cNvPr id="9" name="Straight Connector 8">
              <a:extLst>
                <a:ext uri="{FF2B5EF4-FFF2-40B4-BE49-F238E27FC236}">
                  <a16:creationId xmlns:a16="http://schemas.microsoft.com/office/drawing/2014/main" id="{153AA31C-1EA9-44F8-B0B9-7CF32138F11D}"/>
                </a:ext>
              </a:extLst>
            </p:cNvPr>
            <p:cNvCxnSpPr>
              <a:cxnSpLocks/>
            </p:cNvCxnSpPr>
            <p:nvPr userDrawn="1"/>
          </p:nvCxnSpPr>
          <p:spPr>
            <a:xfrm>
              <a:off x="5905144" y="6657690"/>
              <a:ext cx="71215" cy="0"/>
            </a:xfrm>
            <a:prstGeom prst="line">
              <a:avLst/>
            </a:prstGeom>
            <a:ln w="28575">
              <a:solidFill>
                <a:srgbClr val="FE5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AB8FBDF-7E0E-4D7E-862D-428314E932F1}"/>
                </a:ext>
              </a:extLst>
            </p:cNvPr>
            <p:cNvCxnSpPr>
              <a:cxnSpLocks/>
            </p:cNvCxnSpPr>
            <p:nvPr userDrawn="1"/>
          </p:nvCxnSpPr>
          <p:spPr>
            <a:xfrm>
              <a:off x="6221338" y="6657690"/>
              <a:ext cx="71215" cy="0"/>
            </a:xfrm>
            <a:prstGeom prst="line">
              <a:avLst/>
            </a:prstGeom>
            <a:ln w="28575">
              <a:solidFill>
                <a:srgbClr val="FE5000"/>
              </a:solidFill>
            </a:ln>
          </p:spPr>
          <p:style>
            <a:lnRef idx="1">
              <a:schemeClr val="accent1"/>
            </a:lnRef>
            <a:fillRef idx="0">
              <a:schemeClr val="accent1"/>
            </a:fillRef>
            <a:effectRef idx="0">
              <a:schemeClr val="accent1"/>
            </a:effectRef>
            <a:fontRef idx="minor">
              <a:schemeClr val="tx1"/>
            </a:fontRef>
          </p:style>
        </p:cxnSp>
      </p:grpSp>
      <p:pic>
        <p:nvPicPr>
          <p:cNvPr id="11" name="Graphic 10">
            <a:extLst>
              <a:ext uri="{FF2B5EF4-FFF2-40B4-BE49-F238E27FC236}">
                <a16:creationId xmlns:a16="http://schemas.microsoft.com/office/drawing/2014/main" id="{6316D5ED-ED5A-4DEA-A26A-D216A8E5F18A}"/>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734492" y="6583835"/>
            <a:ext cx="180984" cy="192001"/>
          </a:xfrm>
          <a:prstGeom prst="rect">
            <a:avLst/>
          </a:prstGeom>
        </p:spPr>
      </p:pic>
      <p:cxnSp>
        <p:nvCxnSpPr>
          <p:cNvPr id="12" name="Straight Connector 11">
            <a:extLst>
              <a:ext uri="{FF2B5EF4-FFF2-40B4-BE49-F238E27FC236}">
                <a16:creationId xmlns:a16="http://schemas.microsoft.com/office/drawing/2014/main" id="{859A14B3-7083-444C-AE90-1951DA124D3E}"/>
              </a:ext>
            </a:extLst>
          </p:cNvPr>
          <p:cNvCxnSpPr>
            <a:cxnSpLocks/>
          </p:cNvCxnSpPr>
          <p:nvPr userDrawn="1"/>
        </p:nvCxnSpPr>
        <p:spPr>
          <a:xfrm>
            <a:off x="0" y="6496048"/>
            <a:ext cx="121920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3" name="Slide Number Placeholder 5">
            <a:extLst>
              <a:ext uri="{FF2B5EF4-FFF2-40B4-BE49-F238E27FC236}">
                <a16:creationId xmlns:a16="http://schemas.microsoft.com/office/drawing/2014/main" id="{796BD318-BFA6-4162-A9E6-3340BD627710}"/>
              </a:ext>
            </a:extLst>
          </p:cNvPr>
          <p:cNvSpPr>
            <a:spLocks noGrp="1"/>
          </p:cNvSpPr>
          <p:nvPr>
            <p:ph type="sldNum" sz="quarter" idx="4"/>
          </p:nvPr>
        </p:nvSpPr>
        <p:spPr>
          <a:xfrm>
            <a:off x="5905500" y="6499675"/>
            <a:ext cx="380999" cy="365125"/>
          </a:xfrm>
          <a:prstGeom prst="rect">
            <a:avLst/>
          </a:prstGeom>
        </p:spPr>
        <p:txBody>
          <a:bodyPr vert="horz" lIns="91440" tIns="45720" rIns="91440" bIns="45720" rtlCol="0" anchor="ctr"/>
          <a:lstStyle>
            <a:lvl1pPr algn="ctr">
              <a:defRPr sz="1000">
                <a:solidFill>
                  <a:schemeClr val="tx1">
                    <a:tint val="75000"/>
                  </a:schemeClr>
                </a:solidFill>
                <a:latin typeface="Poppins" panose="00000500000000000000" pitchFamily="50" charset="0"/>
                <a:cs typeface="Poppins" panose="00000500000000000000" pitchFamily="50" charset="0"/>
              </a:defRPr>
            </a:lvl1pPr>
          </a:lstStyle>
          <a:p>
            <a:fld id="{FAF63893-4B0C-4F88-9650-53ECAF8C5052}" type="slidenum">
              <a:rPr lang="en-IN" smtClean="0"/>
              <a:pPr/>
              <a:t>‹#›</a:t>
            </a:fld>
            <a:endParaRPr lang="en-IN"/>
          </a:p>
        </p:txBody>
      </p:sp>
      <p:sp>
        <p:nvSpPr>
          <p:cNvPr id="46" name="Title 18">
            <a:extLst>
              <a:ext uri="{FF2B5EF4-FFF2-40B4-BE49-F238E27FC236}">
                <a16:creationId xmlns:a16="http://schemas.microsoft.com/office/drawing/2014/main" id="{E0A04835-DD7C-4E42-BA1C-F67FA11EACD7}"/>
              </a:ext>
            </a:extLst>
          </p:cNvPr>
          <p:cNvSpPr>
            <a:spLocks noGrp="1"/>
          </p:cNvSpPr>
          <p:nvPr userDrawn="1">
            <p:ph type="title" hasCustomPrompt="1"/>
          </p:nvPr>
        </p:nvSpPr>
        <p:spPr>
          <a:xfrm>
            <a:off x="275944" y="539496"/>
            <a:ext cx="11599084" cy="775597"/>
          </a:xfrm>
          <a:prstGeom prst="rect">
            <a:avLst/>
          </a:prstGeom>
          <a:noFill/>
        </p:spPr>
        <p:txBody>
          <a:bodyPr wrap="square" rtlCol="0">
            <a:spAutoFit/>
          </a:bodyPr>
          <a:lstStyle>
            <a:lvl1pPr algn="ctr">
              <a:defRPr lang="en-IN" sz="4800" b="1" dirty="0">
                <a:latin typeface="Poppins" panose="00000500000000000000" pitchFamily="50" charset="0"/>
                <a:ea typeface="+mn-ea"/>
                <a:cs typeface="Poppins" panose="00000500000000000000" pitchFamily="50" charset="0"/>
              </a:defRPr>
            </a:lvl1pPr>
          </a:lstStyle>
          <a:p>
            <a:pPr algn="ctr"/>
            <a:r>
              <a:rPr lang="en-IN" sz="4800" b="1">
                <a:latin typeface="Poppins" panose="00000500000000000000" pitchFamily="50" charset="0"/>
                <a:cs typeface="Poppins" panose="00000500000000000000" pitchFamily="50" charset="0"/>
              </a:rPr>
              <a:t>Our Values</a:t>
            </a:r>
          </a:p>
        </p:txBody>
      </p:sp>
    </p:spTree>
    <p:extLst>
      <p:ext uri="{BB962C8B-B14F-4D97-AF65-F5344CB8AC3E}">
        <p14:creationId xmlns:p14="http://schemas.microsoft.com/office/powerpoint/2010/main" val="347334579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lide Divider 1">
    <p:spTree>
      <p:nvGrpSpPr>
        <p:cNvPr id="1" name=""/>
        <p:cNvGrpSpPr/>
        <p:nvPr/>
      </p:nvGrpSpPr>
      <p:grpSpPr>
        <a:xfrm>
          <a:off x="0" y="0"/>
          <a:ext cx="0" cy="0"/>
          <a:chOff x="0" y="0"/>
          <a:chExt cx="0" cy="0"/>
        </a:xfrm>
      </p:grpSpPr>
      <p:sp>
        <p:nvSpPr>
          <p:cNvPr id="51" name="Picture Placeholder 50">
            <a:extLst>
              <a:ext uri="{FF2B5EF4-FFF2-40B4-BE49-F238E27FC236}">
                <a16:creationId xmlns:a16="http://schemas.microsoft.com/office/drawing/2014/main" id="{6AA4CC97-C22E-48C8-A465-096FCCBD2392}"/>
              </a:ext>
            </a:extLst>
          </p:cNvPr>
          <p:cNvSpPr>
            <a:spLocks noGrp="1"/>
          </p:cNvSpPr>
          <p:nvPr>
            <p:ph type="pic" sz="quarter" idx="13"/>
          </p:nvPr>
        </p:nvSpPr>
        <p:spPr>
          <a:xfrm>
            <a:off x="1" y="0"/>
            <a:ext cx="12191999" cy="6858000"/>
          </a:xfrm>
          <a:custGeom>
            <a:avLst/>
            <a:gdLst>
              <a:gd name="connsiteX0" fmla="*/ 0 w 12191999"/>
              <a:gd name="connsiteY0" fmla="*/ 1013603 h 6858000"/>
              <a:gd name="connsiteX1" fmla="*/ 889813 w 12191999"/>
              <a:gd name="connsiteY1" fmla="*/ 1013603 h 6858000"/>
              <a:gd name="connsiteX2" fmla="*/ 889813 w 12191999"/>
              <a:gd name="connsiteY2" fmla="*/ 6858000 h 6858000"/>
              <a:gd name="connsiteX3" fmla="*/ 0 w 12191999"/>
              <a:gd name="connsiteY3" fmla="*/ 6858000 h 6858000"/>
              <a:gd name="connsiteX4" fmla="*/ 10958133 w 12191999"/>
              <a:gd name="connsiteY4" fmla="*/ 633447 h 6858000"/>
              <a:gd name="connsiteX5" fmla="*/ 10958133 w 12191999"/>
              <a:gd name="connsiteY5" fmla="*/ 1208094 h 6858000"/>
              <a:gd name="connsiteX6" fmla="*/ 11623655 w 12191999"/>
              <a:gd name="connsiteY6" fmla="*/ 1208094 h 6858000"/>
              <a:gd name="connsiteX7" fmla="*/ 11623655 w 12191999"/>
              <a:gd name="connsiteY7" fmla="*/ 633447 h 6858000"/>
              <a:gd name="connsiteX8" fmla="*/ 10275225 w 12191999"/>
              <a:gd name="connsiteY8" fmla="*/ 633447 h 6858000"/>
              <a:gd name="connsiteX9" fmla="*/ 10275225 w 12191999"/>
              <a:gd name="connsiteY9" fmla="*/ 1208093 h 6858000"/>
              <a:gd name="connsiteX10" fmla="*/ 10940747 w 12191999"/>
              <a:gd name="connsiteY10" fmla="*/ 1208093 h 6858000"/>
              <a:gd name="connsiteX11" fmla="*/ 10940747 w 12191999"/>
              <a:gd name="connsiteY11" fmla="*/ 633447 h 6858000"/>
              <a:gd name="connsiteX12" fmla="*/ 9592317 w 12191999"/>
              <a:gd name="connsiteY12" fmla="*/ 633447 h 6858000"/>
              <a:gd name="connsiteX13" fmla="*/ 9592317 w 12191999"/>
              <a:gd name="connsiteY13" fmla="*/ 1208093 h 6858000"/>
              <a:gd name="connsiteX14" fmla="*/ 10257839 w 12191999"/>
              <a:gd name="connsiteY14" fmla="*/ 1208093 h 6858000"/>
              <a:gd name="connsiteX15" fmla="*/ 10257839 w 12191999"/>
              <a:gd name="connsiteY15" fmla="*/ 633447 h 6858000"/>
              <a:gd name="connsiteX16" fmla="*/ 9748992 w 12191999"/>
              <a:gd name="connsiteY16" fmla="*/ 294100 h 6858000"/>
              <a:gd name="connsiteX17" fmla="*/ 9607843 w 12191999"/>
              <a:gd name="connsiteY17" fmla="*/ 539431 h 6858000"/>
              <a:gd name="connsiteX18" fmla="*/ 11496589 w 12191999"/>
              <a:gd name="connsiteY18" fmla="*/ 539364 h 6858000"/>
              <a:gd name="connsiteX19" fmla="*/ 11637201 w 12191999"/>
              <a:gd name="connsiteY19" fmla="*/ 294436 h 6858000"/>
              <a:gd name="connsiteX20" fmla="*/ 11637201 w 12191999"/>
              <a:gd name="connsiteY20" fmla="*/ 294100 h 6858000"/>
              <a:gd name="connsiteX21" fmla="*/ 4654534 w 12191999"/>
              <a:gd name="connsiteY21" fmla="*/ 0 h 6858000"/>
              <a:gd name="connsiteX22" fmla="*/ 12191999 w 12191999"/>
              <a:gd name="connsiteY22" fmla="*/ 0 h 6858000"/>
              <a:gd name="connsiteX23" fmla="*/ 12191999 w 12191999"/>
              <a:gd name="connsiteY23" fmla="*/ 6858000 h 6858000"/>
              <a:gd name="connsiteX24" fmla="*/ 1995915 w 12191999"/>
              <a:gd name="connsiteY24" fmla="*/ 6858000 h 6858000"/>
              <a:gd name="connsiteX25" fmla="*/ 1995915 w 12191999"/>
              <a:gd name="connsiteY25" fmla="*/ 1013603 h 6858000"/>
              <a:gd name="connsiteX26" fmla="*/ 4072864 w 12191999"/>
              <a:gd name="connsiteY26" fmla="*/ 1013603 h 6858000"/>
              <a:gd name="connsiteX27" fmla="*/ 4654534 w 12191999"/>
              <a:gd name="connsiteY27" fmla="*/ 152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2191999" h="6858000">
                <a:moveTo>
                  <a:pt x="0" y="1013603"/>
                </a:moveTo>
                <a:lnTo>
                  <a:pt x="889813" y="1013603"/>
                </a:lnTo>
                <a:lnTo>
                  <a:pt x="889813" y="6858000"/>
                </a:lnTo>
                <a:lnTo>
                  <a:pt x="0" y="6858000"/>
                </a:lnTo>
                <a:close/>
                <a:moveTo>
                  <a:pt x="10958133" y="633447"/>
                </a:moveTo>
                <a:lnTo>
                  <a:pt x="10958133" y="1208094"/>
                </a:lnTo>
                <a:lnTo>
                  <a:pt x="11623655" y="1208094"/>
                </a:lnTo>
                <a:lnTo>
                  <a:pt x="11623655" y="633447"/>
                </a:lnTo>
                <a:close/>
                <a:moveTo>
                  <a:pt x="10275225" y="633447"/>
                </a:moveTo>
                <a:lnTo>
                  <a:pt x="10275225" y="1208093"/>
                </a:lnTo>
                <a:lnTo>
                  <a:pt x="10940747" y="1208093"/>
                </a:lnTo>
                <a:lnTo>
                  <a:pt x="10940747" y="633447"/>
                </a:lnTo>
                <a:close/>
                <a:moveTo>
                  <a:pt x="9592317" y="633447"/>
                </a:moveTo>
                <a:lnTo>
                  <a:pt x="9592317" y="1208093"/>
                </a:lnTo>
                <a:lnTo>
                  <a:pt x="10257839" y="1208093"/>
                </a:lnTo>
                <a:lnTo>
                  <a:pt x="10257839" y="633447"/>
                </a:lnTo>
                <a:close/>
                <a:moveTo>
                  <a:pt x="9748992" y="294100"/>
                </a:moveTo>
                <a:lnTo>
                  <a:pt x="9607843" y="539431"/>
                </a:lnTo>
                <a:lnTo>
                  <a:pt x="11496589" y="539364"/>
                </a:lnTo>
                <a:lnTo>
                  <a:pt x="11637201" y="294436"/>
                </a:lnTo>
                <a:lnTo>
                  <a:pt x="11637201" y="294100"/>
                </a:lnTo>
                <a:close/>
                <a:moveTo>
                  <a:pt x="4654534" y="0"/>
                </a:moveTo>
                <a:lnTo>
                  <a:pt x="12191999" y="0"/>
                </a:lnTo>
                <a:lnTo>
                  <a:pt x="12191999" y="6858000"/>
                </a:lnTo>
                <a:lnTo>
                  <a:pt x="1995915" y="6858000"/>
                </a:lnTo>
                <a:lnTo>
                  <a:pt x="1995915" y="1013603"/>
                </a:lnTo>
                <a:lnTo>
                  <a:pt x="4072864" y="1013603"/>
                </a:lnTo>
                <a:lnTo>
                  <a:pt x="4654534" y="1525"/>
                </a:lnTo>
                <a:close/>
              </a:path>
            </a:pathLst>
          </a:custGeom>
          <a:solidFill>
            <a:srgbClr val="404040"/>
          </a:solidFill>
        </p:spPr>
        <p:txBody>
          <a:bodyPr wrap="square" anchor="ctr">
            <a:noAutofit/>
          </a:bodyPr>
          <a:lstStyle>
            <a:lvl1pPr algn="ctr">
              <a:defRPr>
                <a:solidFill>
                  <a:schemeClr val="bg1"/>
                </a:solidFill>
              </a:defRPr>
            </a:lvl1pPr>
          </a:lstStyle>
          <a:p>
            <a:endParaRPr lang="en-IN"/>
          </a:p>
        </p:txBody>
      </p:sp>
      <p:sp>
        <p:nvSpPr>
          <p:cNvPr id="74" name="Text Placeholder 13">
            <a:extLst>
              <a:ext uri="{FF2B5EF4-FFF2-40B4-BE49-F238E27FC236}">
                <a16:creationId xmlns:a16="http://schemas.microsoft.com/office/drawing/2014/main" id="{B95C79B3-017D-44FF-A2F3-D1559D085B7D}"/>
              </a:ext>
            </a:extLst>
          </p:cNvPr>
          <p:cNvSpPr>
            <a:spLocks noGrp="1"/>
          </p:cNvSpPr>
          <p:nvPr>
            <p:ph type="body" sz="quarter" idx="12" hasCustomPrompt="1"/>
          </p:nvPr>
        </p:nvSpPr>
        <p:spPr>
          <a:xfrm>
            <a:off x="2599128" y="5249421"/>
            <a:ext cx="2374368" cy="291618"/>
          </a:xfrm>
          <a:prstGeom prst="rect">
            <a:avLst/>
          </a:prstGeom>
          <a:noFill/>
        </p:spPr>
        <p:txBody>
          <a:bodyPr wrap="none" rtlCol="0">
            <a:spAutoFit/>
          </a:bodyPr>
          <a:lstStyle>
            <a:lvl1pPr marL="0" indent="0">
              <a:buNone/>
              <a:defRPr lang="en-US" sz="1400" dirty="0" smtClean="0">
                <a:solidFill>
                  <a:schemeClr val="bg1"/>
                </a:solidFill>
                <a:latin typeface="Poppins" panose="00000500000000000000" pitchFamily="50" charset="0"/>
                <a:cs typeface="Poppins" panose="00000500000000000000" pitchFamily="50" charset="0"/>
              </a:defRPr>
            </a:lvl1pPr>
            <a:lvl2pPr>
              <a:defRPr lang="en-US" sz="1800" dirty="0" smtClean="0"/>
            </a:lvl2pPr>
            <a:lvl3pPr>
              <a:defRPr lang="en-US" sz="1800" dirty="0" smtClean="0"/>
            </a:lvl3pPr>
            <a:lvl4pPr>
              <a:defRPr lang="en-US" dirty="0" smtClean="0"/>
            </a:lvl4pPr>
            <a:lvl5pPr>
              <a:defRPr lang="en-IN" dirty="0"/>
            </a:lvl5pPr>
          </a:lstStyle>
          <a:p>
            <a:pPr lvl="0"/>
            <a:r>
              <a:rPr lang="en-IN"/>
              <a:t>Click to edit the Sub Text</a:t>
            </a:r>
          </a:p>
        </p:txBody>
      </p:sp>
      <p:sp>
        <p:nvSpPr>
          <p:cNvPr id="75" name="Text Placeholder 6">
            <a:extLst>
              <a:ext uri="{FF2B5EF4-FFF2-40B4-BE49-F238E27FC236}">
                <a16:creationId xmlns:a16="http://schemas.microsoft.com/office/drawing/2014/main" id="{7BAB6781-F25A-40C5-AE6A-864C30F7E891}"/>
              </a:ext>
            </a:extLst>
          </p:cNvPr>
          <p:cNvSpPr>
            <a:spLocks noGrp="1"/>
          </p:cNvSpPr>
          <p:nvPr>
            <p:ph type="body" sz="quarter" idx="11" hasCustomPrompt="1"/>
          </p:nvPr>
        </p:nvSpPr>
        <p:spPr>
          <a:xfrm>
            <a:off x="2592151" y="3880054"/>
            <a:ext cx="6158149" cy="1446550"/>
          </a:xfrm>
          <a:prstGeom prst="rect">
            <a:avLst/>
          </a:prstGeom>
          <a:noFill/>
        </p:spPr>
        <p:txBody>
          <a:bodyPr wrap="square" rtlCol="0">
            <a:spAutoFit/>
          </a:bodyPr>
          <a:lstStyle>
            <a:lvl1pPr marL="0" indent="0">
              <a:lnSpc>
                <a:spcPct val="100000"/>
              </a:lnSpc>
              <a:spcBef>
                <a:spcPts val="0"/>
              </a:spcBef>
              <a:buNone/>
              <a:defRPr lang="en-US" sz="4400" b="1" dirty="0" smtClean="0">
                <a:solidFill>
                  <a:schemeClr val="bg1"/>
                </a:solidFill>
                <a:latin typeface="Poppins" panose="00000500000000000000" pitchFamily="50" charset="0"/>
                <a:cs typeface="Poppins" panose="00000500000000000000" pitchFamily="50" charset="0"/>
              </a:defRPr>
            </a:lvl1pPr>
          </a:lstStyle>
          <a:p>
            <a:pPr marL="0" lvl="0"/>
            <a:r>
              <a:rPr lang="en-US"/>
              <a:t>Click to edit the Slide Breaker Title</a:t>
            </a:r>
          </a:p>
        </p:txBody>
      </p:sp>
      <p:pic>
        <p:nvPicPr>
          <p:cNvPr id="9" name="Graphic 8">
            <a:extLst>
              <a:ext uri="{FF2B5EF4-FFF2-40B4-BE49-F238E27FC236}">
                <a16:creationId xmlns:a16="http://schemas.microsoft.com/office/drawing/2014/main" id="{29C11338-ECA7-4847-8FEB-3BCCFC5FCF2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 y="0"/>
            <a:ext cx="4656667" cy="6861119"/>
          </a:xfrm>
          <a:prstGeom prst="rect">
            <a:avLst/>
          </a:prstGeom>
        </p:spPr>
      </p:pic>
      <p:sp>
        <p:nvSpPr>
          <p:cNvPr id="10" name="TextBox 9">
            <a:extLst>
              <a:ext uri="{FF2B5EF4-FFF2-40B4-BE49-F238E27FC236}">
                <a16:creationId xmlns:a16="http://schemas.microsoft.com/office/drawing/2014/main" id="{8FB9F05F-B883-4EB5-8D61-7A1BE850F10C}"/>
              </a:ext>
            </a:extLst>
          </p:cNvPr>
          <p:cNvSpPr txBox="1"/>
          <p:nvPr userDrawn="1"/>
        </p:nvSpPr>
        <p:spPr>
          <a:xfrm>
            <a:off x="233614" y="340359"/>
            <a:ext cx="2997270" cy="348557"/>
          </a:xfrm>
          <a:prstGeom prst="rect">
            <a:avLst/>
          </a:prstGeom>
          <a:noFill/>
        </p:spPr>
        <p:txBody>
          <a:bodyPr wrap="square" rtlCol="0">
            <a:spAutoFit/>
          </a:bodyPr>
          <a:lstStyle>
            <a:lvl1pPr indent="0">
              <a:lnSpc>
                <a:spcPct val="90000"/>
              </a:lnSpc>
              <a:spcBef>
                <a:spcPts val="1000"/>
              </a:spcBef>
              <a:buFont typeface="Arial" panose="020B0604020202020204" pitchFamily="34" charset="0"/>
              <a:buNone/>
              <a:defRPr b="1">
                <a:solidFill>
                  <a:schemeClr val="bg1"/>
                </a:solidFill>
                <a:latin typeface="Poppins" panose="00000500000000000000" pitchFamily="50" charset="0"/>
                <a:cs typeface="Poppins" panose="00000500000000000000" pitchFamily="50" charset="0"/>
              </a:defRPr>
            </a:lvl1pPr>
            <a:lvl2pPr marL="685800" indent="-228600">
              <a:lnSpc>
                <a:spcPct val="90000"/>
              </a:lnSpc>
              <a:spcBef>
                <a:spcPts val="500"/>
              </a:spcBef>
              <a:buFont typeface="Arial" panose="020B0604020202020204" pitchFamily="34" charset="0"/>
              <a:buChar char="•"/>
            </a:lvl2pPr>
            <a:lvl3pPr marL="1143000" indent="-228600">
              <a:lnSpc>
                <a:spcPct val="90000"/>
              </a:lnSpc>
              <a:spcBef>
                <a:spcPts val="500"/>
              </a:spcBef>
              <a:buFont typeface="Arial" panose="020B0604020202020204" pitchFamily="34" charset="0"/>
              <a:buChar char="•"/>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en-US"/>
              <a:t>#BeyondPossible</a:t>
            </a:r>
            <a:endParaRPr lang="en-IN"/>
          </a:p>
        </p:txBody>
      </p:sp>
      <p:sp>
        <p:nvSpPr>
          <p:cNvPr id="52" name="Rectangle 51">
            <a:hlinkClick r:id="rId4"/>
            <a:extLst>
              <a:ext uri="{FF2B5EF4-FFF2-40B4-BE49-F238E27FC236}">
                <a16:creationId xmlns:a16="http://schemas.microsoft.com/office/drawing/2014/main" id="{968ABCE1-BE5B-41F8-8F26-6E4AD80334A5}"/>
              </a:ext>
            </a:extLst>
          </p:cNvPr>
          <p:cNvSpPr/>
          <p:nvPr userDrawn="1"/>
        </p:nvSpPr>
        <p:spPr>
          <a:xfrm>
            <a:off x="9592317" y="633744"/>
            <a:ext cx="665522" cy="57464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3" name="Rectangle 52">
            <a:hlinkClick r:id="rId5"/>
            <a:extLst>
              <a:ext uri="{FF2B5EF4-FFF2-40B4-BE49-F238E27FC236}">
                <a16:creationId xmlns:a16="http://schemas.microsoft.com/office/drawing/2014/main" id="{D837E61B-A7CE-4B5D-A6F0-C6EDD6B970D3}"/>
              </a:ext>
            </a:extLst>
          </p:cNvPr>
          <p:cNvSpPr/>
          <p:nvPr userDrawn="1"/>
        </p:nvSpPr>
        <p:spPr>
          <a:xfrm>
            <a:off x="10275225" y="633744"/>
            <a:ext cx="665522" cy="57464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Rectangle 53">
            <a:hlinkClick r:id="rId6"/>
            <a:extLst>
              <a:ext uri="{FF2B5EF4-FFF2-40B4-BE49-F238E27FC236}">
                <a16:creationId xmlns:a16="http://schemas.microsoft.com/office/drawing/2014/main" id="{6AA48A99-8A8A-4FD1-A539-05405CE8D90C}"/>
              </a:ext>
            </a:extLst>
          </p:cNvPr>
          <p:cNvSpPr/>
          <p:nvPr userDrawn="1"/>
        </p:nvSpPr>
        <p:spPr>
          <a:xfrm>
            <a:off x="10958133" y="633150"/>
            <a:ext cx="665522" cy="57464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55" name="Graphic 54">
            <a:hlinkClick r:id="rId4"/>
            <a:extLst>
              <a:ext uri="{FF2B5EF4-FFF2-40B4-BE49-F238E27FC236}">
                <a16:creationId xmlns:a16="http://schemas.microsoft.com/office/drawing/2014/main" id="{EA8F0CAA-742D-4DB7-8A67-D3EA78504032}"/>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806602" y="802591"/>
            <a:ext cx="236953" cy="236953"/>
          </a:xfrm>
          <a:prstGeom prst="rect">
            <a:avLst/>
          </a:prstGeom>
        </p:spPr>
      </p:pic>
      <p:pic>
        <p:nvPicPr>
          <p:cNvPr id="56" name="Graphic 55">
            <a:hlinkClick r:id="rId5"/>
            <a:extLst>
              <a:ext uri="{FF2B5EF4-FFF2-40B4-BE49-F238E27FC236}">
                <a16:creationId xmlns:a16="http://schemas.microsoft.com/office/drawing/2014/main" id="{C4CE7727-223B-46C1-ACC5-18F5DAD943D7}"/>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517931" y="831012"/>
            <a:ext cx="180111" cy="180111"/>
          </a:xfrm>
          <a:prstGeom prst="rect">
            <a:avLst/>
          </a:prstGeom>
        </p:spPr>
      </p:pic>
      <p:pic>
        <p:nvPicPr>
          <p:cNvPr id="57" name="Graphic 56">
            <a:hlinkClick r:id="rId6"/>
            <a:extLst>
              <a:ext uri="{FF2B5EF4-FFF2-40B4-BE49-F238E27FC236}">
                <a16:creationId xmlns:a16="http://schemas.microsoft.com/office/drawing/2014/main" id="{2D5EBBC8-3A77-4C9D-AF03-D9F611CCB9AF}"/>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1201091" y="830670"/>
            <a:ext cx="179607" cy="179607"/>
          </a:xfrm>
          <a:prstGeom prst="rect">
            <a:avLst/>
          </a:prstGeom>
        </p:spPr>
      </p:pic>
      <p:sp>
        <p:nvSpPr>
          <p:cNvPr id="58" name="Rectangle 57">
            <a:extLst>
              <a:ext uri="{FF2B5EF4-FFF2-40B4-BE49-F238E27FC236}">
                <a16:creationId xmlns:a16="http://schemas.microsoft.com/office/drawing/2014/main" id="{35FFFF5D-476B-40A7-A889-B3DFB836F7D6}"/>
              </a:ext>
            </a:extLst>
          </p:cNvPr>
          <p:cNvSpPr/>
          <p:nvPr userDrawn="1"/>
        </p:nvSpPr>
        <p:spPr>
          <a:xfrm>
            <a:off x="9370423" y="392850"/>
            <a:ext cx="2473138" cy="1026648"/>
          </a:xfrm>
          <a:prstGeom prst="rect">
            <a:avLst/>
          </a:prstGeom>
          <a:noFill/>
          <a:ln w="28575">
            <a:solidFill>
              <a:schemeClr val="bg1">
                <a:lumMod val="85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59" name="Graphic 58">
            <a:extLst>
              <a:ext uri="{FF2B5EF4-FFF2-40B4-BE49-F238E27FC236}">
                <a16:creationId xmlns:a16="http://schemas.microsoft.com/office/drawing/2014/main" id="{CCB1D374-0753-47F7-9DAD-3C4515185B01}"/>
              </a:ext>
            </a:extLst>
          </p:cNvPr>
          <p:cNvPicPr>
            <a:picLocks noChangeAspect="1"/>
          </p:cNvPicPr>
          <p:nvPr userDrawn="1"/>
        </p:nvPicPr>
        <p:blipFill>
          <a:blip r:embed="rId13">
            <a:extLst>
              <a:ext uri="{96DAC541-7B7A-43D3-8B79-37D633B846F1}">
                <asvg:svgBlip xmlns:asvg="http://schemas.microsoft.com/office/drawing/2016/SVG/main" r:embed="rId14"/>
              </a:ext>
            </a:extLst>
          </a:blip>
          <a:stretch>
            <a:fillRect/>
          </a:stretch>
        </p:blipFill>
        <p:spPr>
          <a:xfrm>
            <a:off x="9608502" y="294671"/>
            <a:ext cx="2029862" cy="245331"/>
          </a:xfrm>
          <a:prstGeom prst="rect">
            <a:avLst/>
          </a:prstGeom>
        </p:spPr>
      </p:pic>
      <p:sp>
        <p:nvSpPr>
          <p:cNvPr id="60" name="TextBox 59">
            <a:extLst>
              <a:ext uri="{FF2B5EF4-FFF2-40B4-BE49-F238E27FC236}">
                <a16:creationId xmlns:a16="http://schemas.microsoft.com/office/drawing/2014/main" id="{7BDD033D-F78D-4BF9-9CB7-5C4C398F31E5}"/>
              </a:ext>
            </a:extLst>
          </p:cNvPr>
          <p:cNvSpPr txBox="1"/>
          <p:nvPr userDrawn="1"/>
        </p:nvSpPr>
        <p:spPr>
          <a:xfrm>
            <a:off x="9726053" y="327226"/>
            <a:ext cx="1188146" cy="230832"/>
          </a:xfrm>
          <a:prstGeom prst="rect">
            <a:avLst/>
          </a:prstGeom>
          <a:noFill/>
        </p:spPr>
        <p:txBody>
          <a:bodyPr wrap="none" rtlCol="0">
            <a:spAutoFit/>
          </a:bodyPr>
          <a:lstStyle/>
          <a:p>
            <a:r>
              <a:rPr lang="en-IN" sz="900">
                <a:solidFill>
                  <a:schemeClr val="bg1"/>
                </a:solidFill>
                <a:latin typeface="Poppins" panose="00000500000000000000" pitchFamily="50" charset="0"/>
                <a:cs typeface="Poppins" panose="00000500000000000000" pitchFamily="50" charset="0"/>
              </a:rPr>
              <a:t>STAY CONNECTED</a:t>
            </a:r>
          </a:p>
        </p:txBody>
      </p:sp>
      <p:pic>
        <p:nvPicPr>
          <p:cNvPr id="61" name="Graphic 60">
            <a:extLst>
              <a:ext uri="{FF2B5EF4-FFF2-40B4-BE49-F238E27FC236}">
                <a16:creationId xmlns:a16="http://schemas.microsoft.com/office/drawing/2014/main" id="{86DBEC87-CED4-4F23-92FF-6414B6D4A021}"/>
              </a:ext>
            </a:extLst>
          </p:cNvPr>
          <p:cNvPicPr>
            <a:picLocks noChangeAspect="1"/>
          </p:cNvPicPr>
          <p:nvPr userDrawn="1"/>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1069020" y="261497"/>
            <a:ext cx="311678" cy="311678"/>
          </a:xfrm>
          <a:prstGeom prst="rect">
            <a:avLst/>
          </a:prstGeom>
        </p:spPr>
      </p:pic>
    </p:spTree>
    <p:extLst>
      <p:ext uri="{BB962C8B-B14F-4D97-AF65-F5344CB8AC3E}">
        <p14:creationId xmlns:p14="http://schemas.microsoft.com/office/powerpoint/2010/main" val="181262888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 and Pic format 1">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1B40EEA-0523-4C11-8C5A-1C9AD6800FCE}"/>
              </a:ext>
            </a:extLst>
          </p:cNvPr>
          <p:cNvSpPr/>
          <p:nvPr userDrawn="1"/>
        </p:nvSpPr>
        <p:spPr>
          <a:xfrm>
            <a:off x="8084321" y="1342122"/>
            <a:ext cx="4107679" cy="4903232"/>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3" name="TextBox 62">
            <a:extLst>
              <a:ext uri="{FF2B5EF4-FFF2-40B4-BE49-F238E27FC236}">
                <a16:creationId xmlns:a16="http://schemas.microsoft.com/office/drawing/2014/main" id="{986E6D9D-F4E3-4576-82C1-9B88B8920CDD}"/>
              </a:ext>
            </a:extLst>
          </p:cNvPr>
          <p:cNvSpPr txBox="1"/>
          <p:nvPr userDrawn="1"/>
        </p:nvSpPr>
        <p:spPr>
          <a:xfrm>
            <a:off x="0" y="6575289"/>
            <a:ext cx="3110147" cy="230832"/>
          </a:xfrm>
          <a:prstGeom prst="rect">
            <a:avLst/>
          </a:prstGeom>
          <a:noFill/>
        </p:spPr>
        <p:txBody>
          <a:bodyPr wrap="none" rtlCol="0">
            <a:spAutoFit/>
          </a:bodyPr>
          <a:lstStyle/>
          <a:p>
            <a:pPr algn="r"/>
            <a:r>
              <a:rPr lang="en-US" sz="900">
                <a:solidFill>
                  <a:schemeClr val="tx1">
                    <a:lumMod val="50000"/>
                    <a:lumOff val="50000"/>
                  </a:schemeClr>
                </a:solidFill>
                <a:latin typeface="Poppins" panose="00000500000000000000" pitchFamily="50" charset="0"/>
                <a:cs typeface="Poppins" panose="00000500000000000000" pitchFamily="50" charset="0"/>
              </a:rPr>
              <a:t>© COPYRIGHT 2024, TREDENCE. ALL RIGHTS RESERVED</a:t>
            </a:r>
            <a:endParaRPr lang="en-IN" sz="900">
              <a:solidFill>
                <a:schemeClr val="tx1">
                  <a:lumMod val="50000"/>
                  <a:lumOff val="50000"/>
                </a:schemeClr>
              </a:solidFill>
              <a:latin typeface="Poppins" panose="00000500000000000000" pitchFamily="50" charset="0"/>
              <a:cs typeface="Poppins" panose="00000500000000000000" pitchFamily="50" charset="0"/>
            </a:endParaRPr>
          </a:p>
        </p:txBody>
      </p:sp>
      <p:grpSp>
        <p:nvGrpSpPr>
          <p:cNvPr id="64" name="Group 63">
            <a:extLst>
              <a:ext uri="{FF2B5EF4-FFF2-40B4-BE49-F238E27FC236}">
                <a16:creationId xmlns:a16="http://schemas.microsoft.com/office/drawing/2014/main" id="{3FC12268-4548-47B5-BBC2-C09560F75B85}"/>
              </a:ext>
            </a:extLst>
          </p:cNvPr>
          <p:cNvGrpSpPr/>
          <p:nvPr userDrawn="1"/>
        </p:nvGrpSpPr>
        <p:grpSpPr>
          <a:xfrm>
            <a:off x="5902296" y="6657690"/>
            <a:ext cx="387409" cy="0"/>
            <a:chOff x="5905144" y="6657690"/>
            <a:chExt cx="387409" cy="0"/>
          </a:xfrm>
        </p:grpSpPr>
        <p:cxnSp>
          <p:nvCxnSpPr>
            <p:cNvPr id="65" name="Straight Connector 64">
              <a:extLst>
                <a:ext uri="{FF2B5EF4-FFF2-40B4-BE49-F238E27FC236}">
                  <a16:creationId xmlns:a16="http://schemas.microsoft.com/office/drawing/2014/main" id="{F1D40E5A-CF6C-460B-A94D-67318400F0BE}"/>
                </a:ext>
              </a:extLst>
            </p:cNvPr>
            <p:cNvCxnSpPr>
              <a:cxnSpLocks/>
            </p:cNvCxnSpPr>
            <p:nvPr userDrawn="1"/>
          </p:nvCxnSpPr>
          <p:spPr>
            <a:xfrm>
              <a:off x="5905144" y="6657690"/>
              <a:ext cx="71215" cy="0"/>
            </a:xfrm>
            <a:prstGeom prst="line">
              <a:avLst/>
            </a:prstGeom>
            <a:ln w="28575">
              <a:solidFill>
                <a:srgbClr val="FE5000"/>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A7258CC2-3A17-49B2-AC3E-392A5DB89165}"/>
                </a:ext>
              </a:extLst>
            </p:cNvPr>
            <p:cNvCxnSpPr>
              <a:cxnSpLocks/>
            </p:cNvCxnSpPr>
            <p:nvPr userDrawn="1"/>
          </p:nvCxnSpPr>
          <p:spPr>
            <a:xfrm>
              <a:off x="6221338" y="6657690"/>
              <a:ext cx="71215" cy="0"/>
            </a:xfrm>
            <a:prstGeom prst="line">
              <a:avLst/>
            </a:prstGeom>
            <a:ln w="28575">
              <a:solidFill>
                <a:srgbClr val="FE5000"/>
              </a:solidFill>
            </a:ln>
          </p:spPr>
          <p:style>
            <a:lnRef idx="1">
              <a:schemeClr val="accent1"/>
            </a:lnRef>
            <a:fillRef idx="0">
              <a:schemeClr val="accent1"/>
            </a:fillRef>
            <a:effectRef idx="0">
              <a:schemeClr val="accent1"/>
            </a:effectRef>
            <a:fontRef idx="minor">
              <a:schemeClr val="tx1"/>
            </a:fontRef>
          </p:style>
        </p:cxnSp>
      </p:grpSp>
      <p:pic>
        <p:nvPicPr>
          <p:cNvPr id="67" name="Graphic 66">
            <a:extLst>
              <a:ext uri="{FF2B5EF4-FFF2-40B4-BE49-F238E27FC236}">
                <a16:creationId xmlns:a16="http://schemas.microsoft.com/office/drawing/2014/main" id="{C8386C3C-7BC4-4B1A-AC1D-A01540E347B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734492" y="6583835"/>
            <a:ext cx="180984" cy="192001"/>
          </a:xfrm>
          <a:prstGeom prst="rect">
            <a:avLst/>
          </a:prstGeom>
        </p:spPr>
      </p:pic>
      <p:cxnSp>
        <p:nvCxnSpPr>
          <p:cNvPr id="68" name="Straight Connector 67">
            <a:extLst>
              <a:ext uri="{FF2B5EF4-FFF2-40B4-BE49-F238E27FC236}">
                <a16:creationId xmlns:a16="http://schemas.microsoft.com/office/drawing/2014/main" id="{3E669637-C2B2-4A48-B89D-5CE3053F408D}"/>
              </a:ext>
            </a:extLst>
          </p:cNvPr>
          <p:cNvCxnSpPr>
            <a:cxnSpLocks/>
          </p:cNvCxnSpPr>
          <p:nvPr userDrawn="1"/>
        </p:nvCxnSpPr>
        <p:spPr>
          <a:xfrm>
            <a:off x="0" y="6496048"/>
            <a:ext cx="121920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69" name="Slide Number Placeholder 5">
            <a:extLst>
              <a:ext uri="{FF2B5EF4-FFF2-40B4-BE49-F238E27FC236}">
                <a16:creationId xmlns:a16="http://schemas.microsoft.com/office/drawing/2014/main" id="{27262945-913D-445F-ADA6-A22C5A7ECFC3}"/>
              </a:ext>
            </a:extLst>
          </p:cNvPr>
          <p:cNvSpPr>
            <a:spLocks noGrp="1"/>
          </p:cNvSpPr>
          <p:nvPr>
            <p:ph type="sldNum" sz="quarter" idx="4"/>
          </p:nvPr>
        </p:nvSpPr>
        <p:spPr>
          <a:xfrm>
            <a:off x="5905500" y="6499675"/>
            <a:ext cx="380999" cy="365125"/>
          </a:xfrm>
          <a:prstGeom prst="rect">
            <a:avLst/>
          </a:prstGeom>
        </p:spPr>
        <p:txBody>
          <a:bodyPr vert="horz" lIns="91440" tIns="45720" rIns="91440" bIns="45720" rtlCol="0" anchor="ctr"/>
          <a:lstStyle>
            <a:lvl1pPr algn="ctr">
              <a:defRPr sz="1000">
                <a:solidFill>
                  <a:schemeClr val="tx1">
                    <a:tint val="75000"/>
                  </a:schemeClr>
                </a:solidFill>
                <a:latin typeface="Poppins" panose="00000500000000000000" pitchFamily="50" charset="0"/>
                <a:cs typeface="Poppins" panose="00000500000000000000" pitchFamily="50" charset="0"/>
              </a:defRPr>
            </a:lvl1pPr>
          </a:lstStyle>
          <a:p>
            <a:fld id="{FAF63893-4B0C-4F88-9650-53ECAF8C5052}" type="slidenum">
              <a:rPr lang="en-IN" smtClean="0"/>
              <a:pPr/>
              <a:t>‹#›</a:t>
            </a:fld>
            <a:endParaRPr lang="en-IN"/>
          </a:p>
        </p:txBody>
      </p:sp>
      <p:pic>
        <p:nvPicPr>
          <p:cNvPr id="15" name="Graphic 14">
            <a:extLst>
              <a:ext uri="{FF2B5EF4-FFF2-40B4-BE49-F238E27FC236}">
                <a16:creationId xmlns:a16="http://schemas.microsoft.com/office/drawing/2014/main" id="{05DF0A52-E932-4E1B-9BC8-625C8C70970E}"/>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7400658" y="4558441"/>
            <a:ext cx="4791342" cy="1119473"/>
          </a:xfrm>
          <a:prstGeom prst="rect">
            <a:avLst/>
          </a:prstGeom>
        </p:spPr>
      </p:pic>
      <p:sp>
        <p:nvSpPr>
          <p:cNvPr id="34" name="Title 18">
            <a:extLst>
              <a:ext uri="{FF2B5EF4-FFF2-40B4-BE49-F238E27FC236}">
                <a16:creationId xmlns:a16="http://schemas.microsoft.com/office/drawing/2014/main" id="{799BC1F3-EF7C-4778-912C-D2E4DDD71E79}"/>
              </a:ext>
            </a:extLst>
          </p:cNvPr>
          <p:cNvSpPr>
            <a:spLocks noGrp="1"/>
          </p:cNvSpPr>
          <p:nvPr>
            <p:ph type="title"/>
          </p:nvPr>
        </p:nvSpPr>
        <p:spPr>
          <a:xfrm>
            <a:off x="316392" y="266371"/>
            <a:ext cx="10972800" cy="584775"/>
          </a:xfrm>
          <a:prstGeom prst="rect">
            <a:avLst/>
          </a:prstGeom>
        </p:spPr>
        <p:txBody>
          <a:bodyPr/>
          <a:lstStyle>
            <a:lvl1pPr>
              <a:defRPr lang="en-US" sz="2800" b="1" kern="1200" smtClean="0">
                <a:solidFill>
                  <a:schemeClr val="tx1"/>
                </a:solidFill>
                <a:latin typeface="Poppins" panose="00000500000000000000" pitchFamily="50" charset="0"/>
                <a:ea typeface="+mn-ea"/>
                <a:cs typeface="Poppins" panose="00000500000000000000" pitchFamily="50" charset="0"/>
              </a:defRPr>
            </a:lvl1pPr>
          </a:lstStyle>
          <a:p>
            <a:r>
              <a:rPr lang="en-US"/>
              <a:t>Click to edit Master title style</a:t>
            </a:r>
            <a:endParaRPr lang="en-IN"/>
          </a:p>
        </p:txBody>
      </p:sp>
      <p:sp>
        <p:nvSpPr>
          <p:cNvPr id="36" name="Content Placeholder 21">
            <a:extLst>
              <a:ext uri="{FF2B5EF4-FFF2-40B4-BE49-F238E27FC236}">
                <a16:creationId xmlns:a16="http://schemas.microsoft.com/office/drawing/2014/main" id="{BE7A600B-78FF-48D1-8351-97E5F7E849C1}"/>
              </a:ext>
            </a:extLst>
          </p:cNvPr>
          <p:cNvSpPr>
            <a:spLocks noGrp="1"/>
          </p:cNvSpPr>
          <p:nvPr>
            <p:ph sz="quarter" idx="10"/>
          </p:nvPr>
        </p:nvSpPr>
        <p:spPr>
          <a:xfrm>
            <a:off x="316392" y="930386"/>
            <a:ext cx="11558635" cy="320088"/>
          </a:xfrm>
          <a:prstGeom prst="rect">
            <a:avLst/>
          </a:prstGeom>
          <a:noFill/>
        </p:spPr>
        <p:txBody>
          <a:bodyPr wrap="square" rtlCol="0">
            <a:spAutoFit/>
          </a:bodyPr>
          <a:lstStyle>
            <a:lvl1pPr marL="0" indent="0">
              <a:buNone/>
              <a:defRPr lang="en-US" sz="1600" dirty="0" smtClean="0">
                <a:latin typeface="Poppins Light" panose="00000400000000000000" pitchFamily="50" charset="0"/>
                <a:cs typeface="Poppins Light" panose="00000400000000000000" pitchFamily="50" charset="0"/>
              </a:defRPr>
            </a:lvl1pPr>
            <a:lvl2pPr marL="228600" indent="0">
              <a:buNone/>
              <a:defRPr lang="en-US" sz="1600" kern="1200" dirty="0" smtClean="0">
                <a:solidFill>
                  <a:schemeClr val="tx1"/>
                </a:solidFill>
                <a:latin typeface="Poppins Light" panose="00000400000000000000" pitchFamily="50" charset="0"/>
                <a:ea typeface="+mn-ea"/>
                <a:cs typeface="Poppins Light" panose="00000400000000000000" pitchFamily="50" charset="0"/>
              </a:defRPr>
            </a:lvl2pPr>
            <a:lvl3pPr marL="685800" indent="0">
              <a:buNone/>
              <a:defRPr lang="en-US" sz="1600" kern="1200" dirty="0" smtClean="0">
                <a:solidFill>
                  <a:schemeClr val="tx1"/>
                </a:solidFill>
                <a:latin typeface="Poppins Light" panose="00000400000000000000" pitchFamily="50" charset="0"/>
                <a:ea typeface="+mn-ea"/>
                <a:cs typeface="Poppins Light" panose="00000400000000000000" pitchFamily="50" charset="0"/>
              </a:defRPr>
            </a:lvl3pPr>
            <a:lvl4pPr marL="1143000" indent="0">
              <a:buNone/>
              <a:defRPr lang="en-US" sz="1600" kern="1200" dirty="0" smtClean="0">
                <a:solidFill>
                  <a:schemeClr val="tx1"/>
                </a:solidFill>
                <a:latin typeface="Poppins Light" panose="00000400000000000000" pitchFamily="50" charset="0"/>
                <a:ea typeface="+mn-ea"/>
                <a:cs typeface="Poppins Light" panose="00000400000000000000" pitchFamily="50" charset="0"/>
              </a:defRPr>
            </a:lvl4pPr>
            <a:lvl5pPr marL="1600200" indent="0">
              <a:buNone/>
              <a:defRPr lang="en-IN" sz="1600" kern="1200" dirty="0" smtClean="0">
                <a:solidFill>
                  <a:schemeClr val="tx1"/>
                </a:solidFill>
                <a:latin typeface="Poppins Light" panose="00000400000000000000" pitchFamily="50" charset="0"/>
                <a:ea typeface="+mn-ea"/>
                <a:cs typeface="Poppins Light" panose="00000400000000000000" pitchFamily="50" charset="0"/>
              </a:defRPr>
            </a:lvl5pPr>
          </a:lstStyle>
          <a:p>
            <a:pPr marL="0" lvl="0"/>
            <a:r>
              <a:rPr lang="en-US"/>
              <a:t>Click to edit Master text styles</a:t>
            </a:r>
          </a:p>
        </p:txBody>
      </p:sp>
      <p:sp>
        <p:nvSpPr>
          <p:cNvPr id="41" name="Text Placeholder 5">
            <a:extLst>
              <a:ext uri="{FF2B5EF4-FFF2-40B4-BE49-F238E27FC236}">
                <a16:creationId xmlns:a16="http://schemas.microsoft.com/office/drawing/2014/main" id="{B77CBC86-3958-4399-A391-B10486C53CD2}"/>
              </a:ext>
            </a:extLst>
          </p:cNvPr>
          <p:cNvSpPr>
            <a:spLocks noGrp="1"/>
          </p:cNvSpPr>
          <p:nvPr>
            <p:ph type="body" sz="quarter" idx="11" hasCustomPrompt="1"/>
          </p:nvPr>
        </p:nvSpPr>
        <p:spPr>
          <a:xfrm>
            <a:off x="8654426" y="1817580"/>
            <a:ext cx="2967469" cy="878702"/>
          </a:xfrm>
          <a:prstGeom prst="rect">
            <a:avLst/>
          </a:prstGeom>
          <a:noFill/>
        </p:spPr>
        <p:txBody>
          <a:bodyPr wrap="square" rtlCol="0">
            <a:spAutoFit/>
          </a:bodyPr>
          <a:lstStyle>
            <a:lvl1pPr marL="0" indent="0">
              <a:spcBef>
                <a:spcPts val="0"/>
              </a:spcBef>
              <a:buNone/>
              <a:defRPr lang="en-US" b="1" smtClean="0">
                <a:solidFill>
                  <a:schemeClr val="bg1"/>
                </a:solidFill>
                <a:latin typeface="Poppins" panose="00000500000000000000" pitchFamily="50" charset="0"/>
                <a:cs typeface="Poppins" panose="00000500000000000000" pitchFamily="50" charset="0"/>
              </a:defRPr>
            </a:lvl1pPr>
            <a:lvl2pPr>
              <a:defRPr lang="en-US" sz="1800" smtClean="0"/>
            </a:lvl2pPr>
            <a:lvl3pPr>
              <a:defRPr lang="en-US" sz="1800" smtClean="0"/>
            </a:lvl3pPr>
            <a:lvl4pPr>
              <a:defRPr lang="en-US" smtClean="0"/>
            </a:lvl4pPr>
            <a:lvl5pPr>
              <a:defRPr lang="en-IN"/>
            </a:lvl5pPr>
          </a:lstStyle>
          <a:p>
            <a:r>
              <a:rPr lang="en-IN" sz="2800" b="1">
                <a:solidFill>
                  <a:schemeClr val="bg1"/>
                </a:solidFill>
                <a:latin typeface="Poppins" panose="00000500000000000000" pitchFamily="50" charset="0"/>
                <a:cs typeface="Poppins" panose="00000500000000000000" pitchFamily="50" charset="0"/>
              </a:rPr>
              <a:t>Click to add</a:t>
            </a:r>
          </a:p>
          <a:p>
            <a:r>
              <a:rPr lang="en-IN" sz="2800" b="1">
                <a:solidFill>
                  <a:schemeClr val="bg1"/>
                </a:solidFill>
                <a:latin typeface="Poppins" panose="00000500000000000000" pitchFamily="50" charset="0"/>
                <a:cs typeface="Poppins" panose="00000500000000000000" pitchFamily="50" charset="0"/>
              </a:rPr>
              <a:t>text/ title</a:t>
            </a:r>
          </a:p>
        </p:txBody>
      </p:sp>
      <p:sp>
        <p:nvSpPr>
          <p:cNvPr id="9" name="Content Placeholder 8">
            <a:extLst>
              <a:ext uri="{FF2B5EF4-FFF2-40B4-BE49-F238E27FC236}">
                <a16:creationId xmlns:a16="http://schemas.microsoft.com/office/drawing/2014/main" id="{14F3082F-C7C1-4882-B1F5-78876CDF9E61}"/>
              </a:ext>
            </a:extLst>
          </p:cNvPr>
          <p:cNvSpPr>
            <a:spLocks noGrp="1"/>
          </p:cNvSpPr>
          <p:nvPr>
            <p:ph sz="quarter" idx="12" hasCustomPrompt="1"/>
          </p:nvPr>
        </p:nvSpPr>
        <p:spPr>
          <a:xfrm>
            <a:off x="8661203" y="2852088"/>
            <a:ext cx="2967037" cy="523220"/>
          </a:xfrm>
          <a:prstGeom prst="rect">
            <a:avLst/>
          </a:prstGeom>
          <a:noFill/>
        </p:spPr>
        <p:txBody>
          <a:bodyPr wrap="square" rtlCol="0">
            <a:spAutoFit/>
          </a:bodyPr>
          <a:lstStyle>
            <a:lvl1pPr marL="0" indent="0">
              <a:lnSpc>
                <a:spcPct val="100000"/>
              </a:lnSpc>
              <a:spcBef>
                <a:spcPts val="0"/>
              </a:spcBef>
              <a:buNone/>
              <a:defRPr lang="en-IN" sz="1400" dirty="0">
                <a:solidFill>
                  <a:schemeClr val="bg1"/>
                </a:solidFill>
                <a:latin typeface="Poppins Light" panose="00000400000000000000" pitchFamily="50" charset="0"/>
                <a:cs typeface="Poppins Light" panose="00000400000000000000" pitchFamily="50" charset="0"/>
              </a:defRPr>
            </a:lvl1pPr>
          </a:lstStyle>
          <a:p>
            <a:pPr marL="0" lvl="0"/>
            <a:r>
              <a:rPr lang="en-US"/>
              <a:t>Click to add text</a:t>
            </a:r>
          </a:p>
          <a:p>
            <a:pPr marL="0" lvl="0"/>
            <a:r>
              <a:rPr lang="en-IN"/>
              <a:t>Paragraph</a:t>
            </a:r>
            <a:endParaRPr lang="en-US"/>
          </a:p>
        </p:txBody>
      </p:sp>
      <p:sp>
        <p:nvSpPr>
          <p:cNvPr id="11" name="Text Placeholder 10">
            <a:extLst>
              <a:ext uri="{FF2B5EF4-FFF2-40B4-BE49-F238E27FC236}">
                <a16:creationId xmlns:a16="http://schemas.microsoft.com/office/drawing/2014/main" id="{833C80F2-C2D7-4908-95A4-A04FA0CCBC38}"/>
              </a:ext>
            </a:extLst>
          </p:cNvPr>
          <p:cNvSpPr>
            <a:spLocks noGrp="1"/>
          </p:cNvSpPr>
          <p:nvPr>
            <p:ph type="body" sz="quarter" idx="13" hasCustomPrompt="1"/>
          </p:nvPr>
        </p:nvSpPr>
        <p:spPr>
          <a:xfrm>
            <a:off x="9528870" y="4819249"/>
            <a:ext cx="2119013" cy="597856"/>
          </a:xfrm>
          <a:prstGeom prst="rect">
            <a:avLst/>
          </a:prstGeom>
          <a:noFill/>
        </p:spPr>
        <p:txBody>
          <a:bodyPr wrap="square" rtlCol="0">
            <a:spAutoFit/>
          </a:bodyPr>
          <a:lstStyle>
            <a:lvl1pPr marL="0" indent="0">
              <a:buNone/>
              <a:defRPr lang="en-US" sz="1800" smtClean="0">
                <a:solidFill>
                  <a:schemeClr val="bg1"/>
                </a:solidFill>
                <a:latin typeface="Poppins SemiBold" panose="00000700000000000000" pitchFamily="50" charset="0"/>
                <a:cs typeface="Poppins SemiBold" panose="00000700000000000000" pitchFamily="50" charset="0"/>
              </a:defRPr>
            </a:lvl1pPr>
            <a:lvl2pPr>
              <a:defRPr lang="en-US" sz="1800" smtClean="0"/>
            </a:lvl2pPr>
            <a:lvl3pPr>
              <a:defRPr lang="en-US" sz="1800" smtClean="0"/>
            </a:lvl3pPr>
            <a:lvl4pPr>
              <a:defRPr lang="en-US" smtClean="0"/>
            </a:lvl4pPr>
            <a:lvl5pPr>
              <a:defRPr lang="en-IN"/>
            </a:lvl5pPr>
          </a:lstStyle>
          <a:p>
            <a:pPr marL="0" lvl="0"/>
            <a:r>
              <a:rPr lang="en-US"/>
              <a:t>Click to edit Sub Heading text</a:t>
            </a:r>
            <a:endParaRPr lang="en-IN"/>
          </a:p>
        </p:txBody>
      </p:sp>
      <p:sp>
        <p:nvSpPr>
          <p:cNvPr id="37" name="Picture Placeholder 2">
            <a:extLst>
              <a:ext uri="{FF2B5EF4-FFF2-40B4-BE49-F238E27FC236}">
                <a16:creationId xmlns:a16="http://schemas.microsoft.com/office/drawing/2014/main" id="{B1789B79-1990-4933-8B3E-E3E798CE486E}"/>
              </a:ext>
            </a:extLst>
          </p:cNvPr>
          <p:cNvSpPr>
            <a:spLocks noGrp="1"/>
          </p:cNvSpPr>
          <p:nvPr>
            <p:ph type="pic" sz="quarter" idx="14" hasCustomPrompt="1"/>
          </p:nvPr>
        </p:nvSpPr>
        <p:spPr>
          <a:xfrm>
            <a:off x="8661400" y="4841371"/>
            <a:ext cx="641350" cy="553613"/>
          </a:xfrm>
          <a:prstGeom prst="rect">
            <a:avLst/>
          </a:prstGeom>
          <a:noFill/>
        </p:spPr>
        <p:txBody>
          <a:bodyPr wrap="square" rtlCol="0">
            <a:spAutoFit/>
          </a:bodyPr>
          <a:lstStyle>
            <a:lvl1pPr marL="0" indent="0">
              <a:buNone/>
              <a:defRPr lang="en-IN" sz="1100" dirty="0">
                <a:latin typeface="Poppins Light" panose="00000400000000000000" pitchFamily="50" charset="0"/>
                <a:cs typeface="Poppins Light" panose="00000400000000000000" pitchFamily="50" charset="0"/>
              </a:defRPr>
            </a:lvl1pPr>
          </a:lstStyle>
          <a:p>
            <a:pPr marL="0" lvl="0" algn="ctr"/>
            <a:r>
              <a:rPr lang="en-US"/>
              <a:t>Click to add icon</a:t>
            </a:r>
            <a:endParaRPr lang="en-IN"/>
          </a:p>
        </p:txBody>
      </p:sp>
      <p:pic>
        <p:nvPicPr>
          <p:cNvPr id="39" name="Graphic 38">
            <a:extLst>
              <a:ext uri="{FF2B5EF4-FFF2-40B4-BE49-F238E27FC236}">
                <a16:creationId xmlns:a16="http://schemas.microsoft.com/office/drawing/2014/main" id="{17E63717-3453-4275-BA96-8824657C3ABB}"/>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423952" y="0"/>
            <a:ext cx="12192000" cy="55002"/>
          </a:xfrm>
          <a:prstGeom prst="rect">
            <a:avLst/>
          </a:prstGeom>
        </p:spPr>
      </p:pic>
      <p:sp>
        <p:nvSpPr>
          <p:cNvPr id="40" name="Rectangle 39">
            <a:extLst>
              <a:ext uri="{FF2B5EF4-FFF2-40B4-BE49-F238E27FC236}">
                <a16:creationId xmlns:a16="http://schemas.microsoft.com/office/drawing/2014/main" id="{D323FB07-3076-4978-BCDF-EE7B1B24E205}"/>
              </a:ext>
            </a:extLst>
          </p:cNvPr>
          <p:cNvSpPr/>
          <p:nvPr userDrawn="1"/>
        </p:nvSpPr>
        <p:spPr>
          <a:xfrm>
            <a:off x="11518084" y="125835"/>
            <a:ext cx="140536" cy="140536"/>
          </a:xfrm>
          <a:prstGeom prst="rect">
            <a:avLst/>
          </a:prstGeom>
          <a:solidFill>
            <a:srgbClr val="FE5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Rectangle 41">
            <a:extLst>
              <a:ext uri="{FF2B5EF4-FFF2-40B4-BE49-F238E27FC236}">
                <a16:creationId xmlns:a16="http://schemas.microsoft.com/office/drawing/2014/main" id="{9772A0D9-A337-4EFF-B8CD-C4DF77CC1B65}"/>
              </a:ext>
            </a:extLst>
          </p:cNvPr>
          <p:cNvSpPr/>
          <p:nvPr userDrawn="1"/>
        </p:nvSpPr>
        <p:spPr>
          <a:xfrm>
            <a:off x="11734492" y="125835"/>
            <a:ext cx="140536" cy="140536"/>
          </a:xfrm>
          <a:prstGeom prst="rect">
            <a:avLst/>
          </a:prstGeom>
          <a:solidFill>
            <a:srgbClr val="6DCD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Rectangle 42">
            <a:extLst>
              <a:ext uri="{FF2B5EF4-FFF2-40B4-BE49-F238E27FC236}">
                <a16:creationId xmlns:a16="http://schemas.microsoft.com/office/drawing/2014/main" id="{5DD287CA-5C4C-4D09-97C2-97DFFCB0885C}"/>
              </a:ext>
            </a:extLst>
          </p:cNvPr>
          <p:cNvSpPr/>
          <p:nvPr userDrawn="1"/>
        </p:nvSpPr>
        <p:spPr>
          <a:xfrm>
            <a:off x="11950900" y="125835"/>
            <a:ext cx="140536" cy="140536"/>
          </a:xfrm>
          <a:prstGeom prst="rect">
            <a:avLst/>
          </a:prstGeom>
          <a:solidFill>
            <a:srgbClr val="004E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64697969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ent and Pic format 2">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501C9FAC-C541-4AC9-9B04-8234D5A4564D}"/>
              </a:ext>
            </a:extLst>
          </p:cNvPr>
          <p:cNvSpPr/>
          <p:nvPr userDrawn="1"/>
        </p:nvSpPr>
        <p:spPr>
          <a:xfrm>
            <a:off x="1" y="1352018"/>
            <a:ext cx="3879790" cy="5150753"/>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9" name="Picture 38" descr="A computer screen with a blank screen&#10;&#10;Description automatically generated with low confidence">
            <a:extLst>
              <a:ext uri="{FF2B5EF4-FFF2-40B4-BE49-F238E27FC236}">
                <a16:creationId xmlns:a16="http://schemas.microsoft.com/office/drawing/2014/main" id="{01C15F65-7766-4247-9163-6954952E44C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316058"/>
            <a:ext cx="5675243" cy="4097558"/>
          </a:xfrm>
          <a:prstGeom prst="rect">
            <a:avLst/>
          </a:prstGeom>
        </p:spPr>
      </p:pic>
      <p:pic>
        <p:nvPicPr>
          <p:cNvPr id="19" name="Graphic 18">
            <a:extLst>
              <a:ext uri="{FF2B5EF4-FFF2-40B4-BE49-F238E27FC236}">
                <a16:creationId xmlns:a16="http://schemas.microsoft.com/office/drawing/2014/main" id="{09AB375C-665C-4E91-BD3A-370387FF78FF}"/>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10800000">
            <a:off x="131320" y="1596435"/>
            <a:ext cx="195678" cy="45719"/>
          </a:xfrm>
          <a:prstGeom prst="rect">
            <a:avLst/>
          </a:prstGeom>
        </p:spPr>
      </p:pic>
      <p:sp>
        <p:nvSpPr>
          <p:cNvPr id="6" name="Text Placeholder 5">
            <a:extLst>
              <a:ext uri="{FF2B5EF4-FFF2-40B4-BE49-F238E27FC236}">
                <a16:creationId xmlns:a16="http://schemas.microsoft.com/office/drawing/2014/main" id="{EF01D09F-EE84-47F7-8BA2-29CE92170B86}"/>
              </a:ext>
            </a:extLst>
          </p:cNvPr>
          <p:cNvSpPr>
            <a:spLocks noGrp="1"/>
          </p:cNvSpPr>
          <p:nvPr>
            <p:ph type="body" sz="quarter" idx="12" hasCustomPrompt="1"/>
          </p:nvPr>
        </p:nvSpPr>
        <p:spPr>
          <a:xfrm>
            <a:off x="393700" y="1572555"/>
            <a:ext cx="3379965" cy="277384"/>
          </a:xfrm>
          <a:prstGeom prst="rect">
            <a:avLst/>
          </a:prstGeom>
          <a:noFill/>
        </p:spPr>
        <p:txBody>
          <a:bodyPr wrap="square" rtlCol="0">
            <a:spAutoFit/>
          </a:bodyPr>
          <a:lstStyle>
            <a:lvl1pPr marL="0" indent="0">
              <a:buNone/>
              <a:defRPr lang="en-US" sz="1300" dirty="0" smtClean="0">
                <a:solidFill>
                  <a:schemeClr val="bg1"/>
                </a:solidFill>
                <a:latin typeface="Poppins Light" panose="00000400000000000000" pitchFamily="50" charset="0"/>
                <a:cs typeface="Poppins Light" panose="00000400000000000000" pitchFamily="50" charset="0"/>
              </a:defRPr>
            </a:lvl1pPr>
            <a:lvl2pPr>
              <a:defRPr lang="en-US" sz="1800" dirty="0" smtClean="0"/>
            </a:lvl2pPr>
            <a:lvl3pPr>
              <a:defRPr lang="en-US" sz="1800" dirty="0" smtClean="0"/>
            </a:lvl3pPr>
            <a:lvl4pPr>
              <a:defRPr lang="en-US" dirty="0" smtClean="0"/>
            </a:lvl4pPr>
            <a:lvl5pPr>
              <a:defRPr lang="en-IN" dirty="0"/>
            </a:lvl5pPr>
          </a:lstStyle>
          <a:p>
            <a:pPr marL="0" lvl="0"/>
            <a:r>
              <a:rPr lang="en-US"/>
              <a:t>Click to add text</a:t>
            </a:r>
          </a:p>
        </p:txBody>
      </p:sp>
      <p:sp>
        <p:nvSpPr>
          <p:cNvPr id="3" name="Picture Placeholder 2">
            <a:extLst>
              <a:ext uri="{FF2B5EF4-FFF2-40B4-BE49-F238E27FC236}">
                <a16:creationId xmlns:a16="http://schemas.microsoft.com/office/drawing/2014/main" id="{59703730-B845-4CD2-B5BC-3B7EDA077D07}"/>
              </a:ext>
            </a:extLst>
          </p:cNvPr>
          <p:cNvSpPr>
            <a:spLocks noGrp="1"/>
          </p:cNvSpPr>
          <p:nvPr>
            <p:ph type="pic" sz="quarter" idx="11"/>
          </p:nvPr>
        </p:nvSpPr>
        <p:spPr>
          <a:xfrm>
            <a:off x="0" y="2542117"/>
            <a:ext cx="4864100" cy="3458634"/>
          </a:xfrm>
          <a:prstGeom prst="rect">
            <a:avLst/>
          </a:prstGeom>
          <a:solidFill>
            <a:srgbClr val="404040"/>
          </a:solidFill>
        </p:spPr>
        <p:txBody>
          <a:bodyPr anchor="ctr"/>
          <a:lstStyle>
            <a:lvl1pPr algn="ctr">
              <a:defRPr sz="1600">
                <a:solidFill>
                  <a:schemeClr val="bg1"/>
                </a:solidFill>
              </a:defRPr>
            </a:lvl1pPr>
          </a:lstStyle>
          <a:p>
            <a:endParaRPr lang="en-IN"/>
          </a:p>
        </p:txBody>
      </p:sp>
      <p:sp>
        <p:nvSpPr>
          <p:cNvPr id="63" name="TextBox 62">
            <a:extLst>
              <a:ext uri="{FF2B5EF4-FFF2-40B4-BE49-F238E27FC236}">
                <a16:creationId xmlns:a16="http://schemas.microsoft.com/office/drawing/2014/main" id="{986E6D9D-F4E3-4576-82C1-9B88B8920CDD}"/>
              </a:ext>
            </a:extLst>
          </p:cNvPr>
          <p:cNvSpPr txBox="1"/>
          <p:nvPr userDrawn="1"/>
        </p:nvSpPr>
        <p:spPr>
          <a:xfrm>
            <a:off x="0" y="6575289"/>
            <a:ext cx="3110147" cy="230832"/>
          </a:xfrm>
          <a:prstGeom prst="rect">
            <a:avLst/>
          </a:prstGeom>
          <a:noFill/>
        </p:spPr>
        <p:txBody>
          <a:bodyPr wrap="none" rtlCol="0">
            <a:spAutoFit/>
          </a:bodyPr>
          <a:lstStyle/>
          <a:p>
            <a:pPr algn="r"/>
            <a:r>
              <a:rPr lang="en-US" sz="900">
                <a:solidFill>
                  <a:schemeClr val="tx1">
                    <a:lumMod val="50000"/>
                    <a:lumOff val="50000"/>
                  </a:schemeClr>
                </a:solidFill>
                <a:latin typeface="Poppins" panose="00000500000000000000" pitchFamily="50" charset="0"/>
                <a:cs typeface="Poppins" panose="00000500000000000000" pitchFamily="50" charset="0"/>
              </a:rPr>
              <a:t>© COPYRIGHT 2024, TREDENCE. ALL RIGHTS RESERVED</a:t>
            </a:r>
            <a:endParaRPr lang="en-IN" sz="900">
              <a:solidFill>
                <a:schemeClr val="tx1">
                  <a:lumMod val="50000"/>
                  <a:lumOff val="50000"/>
                </a:schemeClr>
              </a:solidFill>
              <a:latin typeface="Poppins" panose="00000500000000000000" pitchFamily="50" charset="0"/>
              <a:cs typeface="Poppins" panose="00000500000000000000" pitchFamily="50" charset="0"/>
            </a:endParaRPr>
          </a:p>
        </p:txBody>
      </p:sp>
      <p:grpSp>
        <p:nvGrpSpPr>
          <p:cNvPr id="64" name="Group 63">
            <a:extLst>
              <a:ext uri="{FF2B5EF4-FFF2-40B4-BE49-F238E27FC236}">
                <a16:creationId xmlns:a16="http://schemas.microsoft.com/office/drawing/2014/main" id="{3FC12268-4548-47B5-BBC2-C09560F75B85}"/>
              </a:ext>
            </a:extLst>
          </p:cNvPr>
          <p:cNvGrpSpPr/>
          <p:nvPr userDrawn="1"/>
        </p:nvGrpSpPr>
        <p:grpSpPr>
          <a:xfrm>
            <a:off x="5902296" y="6657690"/>
            <a:ext cx="387409" cy="0"/>
            <a:chOff x="5905144" y="6657690"/>
            <a:chExt cx="387409" cy="0"/>
          </a:xfrm>
        </p:grpSpPr>
        <p:cxnSp>
          <p:nvCxnSpPr>
            <p:cNvPr id="65" name="Straight Connector 64">
              <a:extLst>
                <a:ext uri="{FF2B5EF4-FFF2-40B4-BE49-F238E27FC236}">
                  <a16:creationId xmlns:a16="http://schemas.microsoft.com/office/drawing/2014/main" id="{F1D40E5A-CF6C-460B-A94D-67318400F0BE}"/>
                </a:ext>
              </a:extLst>
            </p:cNvPr>
            <p:cNvCxnSpPr>
              <a:cxnSpLocks/>
            </p:cNvCxnSpPr>
            <p:nvPr userDrawn="1"/>
          </p:nvCxnSpPr>
          <p:spPr>
            <a:xfrm>
              <a:off x="5905144" y="6657690"/>
              <a:ext cx="71215" cy="0"/>
            </a:xfrm>
            <a:prstGeom prst="line">
              <a:avLst/>
            </a:prstGeom>
            <a:ln w="28575">
              <a:solidFill>
                <a:srgbClr val="FE5000"/>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A7258CC2-3A17-49B2-AC3E-392A5DB89165}"/>
                </a:ext>
              </a:extLst>
            </p:cNvPr>
            <p:cNvCxnSpPr>
              <a:cxnSpLocks/>
            </p:cNvCxnSpPr>
            <p:nvPr userDrawn="1"/>
          </p:nvCxnSpPr>
          <p:spPr>
            <a:xfrm>
              <a:off x="6221338" y="6657690"/>
              <a:ext cx="71215" cy="0"/>
            </a:xfrm>
            <a:prstGeom prst="line">
              <a:avLst/>
            </a:prstGeom>
            <a:ln w="28575">
              <a:solidFill>
                <a:srgbClr val="FE5000"/>
              </a:solidFill>
            </a:ln>
          </p:spPr>
          <p:style>
            <a:lnRef idx="1">
              <a:schemeClr val="accent1"/>
            </a:lnRef>
            <a:fillRef idx="0">
              <a:schemeClr val="accent1"/>
            </a:fillRef>
            <a:effectRef idx="0">
              <a:schemeClr val="accent1"/>
            </a:effectRef>
            <a:fontRef idx="minor">
              <a:schemeClr val="tx1"/>
            </a:fontRef>
          </p:style>
        </p:cxnSp>
      </p:grpSp>
      <p:pic>
        <p:nvPicPr>
          <p:cNvPr id="67" name="Graphic 66">
            <a:extLst>
              <a:ext uri="{FF2B5EF4-FFF2-40B4-BE49-F238E27FC236}">
                <a16:creationId xmlns:a16="http://schemas.microsoft.com/office/drawing/2014/main" id="{C8386C3C-7BC4-4B1A-AC1D-A01540E347B0}"/>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1734492" y="6583835"/>
            <a:ext cx="180984" cy="192001"/>
          </a:xfrm>
          <a:prstGeom prst="rect">
            <a:avLst/>
          </a:prstGeom>
        </p:spPr>
      </p:pic>
      <p:cxnSp>
        <p:nvCxnSpPr>
          <p:cNvPr id="68" name="Straight Connector 67">
            <a:extLst>
              <a:ext uri="{FF2B5EF4-FFF2-40B4-BE49-F238E27FC236}">
                <a16:creationId xmlns:a16="http://schemas.microsoft.com/office/drawing/2014/main" id="{3E669637-C2B2-4A48-B89D-5CE3053F408D}"/>
              </a:ext>
            </a:extLst>
          </p:cNvPr>
          <p:cNvCxnSpPr>
            <a:cxnSpLocks/>
          </p:cNvCxnSpPr>
          <p:nvPr userDrawn="1"/>
        </p:nvCxnSpPr>
        <p:spPr>
          <a:xfrm>
            <a:off x="0" y="6496048"/>
            <a:ext cx="121920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69" name="Slide Number Placeholder 5">
            <a:extLst>
              <a:ext uri="{FF2B5EF4-FFF2-40B4-BE49-F238E27FC236}">
                <a16:creationId xmlns:a16="http://schemas.microsoft.com/office/drawing/2014/main" id="{27262945-913D-445F-ADA6-A22C5A7ECFC3}"/>
              </a:ext>
            </a:extLst>
          </p:cNvPr>
          <p:cNvSpPr>
            <a:spLocks noGrp="1"/>
          </p:cNvSpPr>
          <p:nvPr>
            <p:ph type="sldNum" sz="quarter" idx="4"/>
          </p:nvPr>
        </p:nvSpPr>
        <p:spPr>
          <a:xfrm>
            <a:off x="5905500" y="6499675"/>
            <a:ext cx="380999" cy="365125"/>
          </a:xfrm>
          <a:prstGeom prst="rect">
            <a:avLst/>
          </a:prstGeom>
        </p:spPr>
        <p:txBody>
          <a:bodyPr vert="horz" lIns="91440" tIns="45720" rIns="91440" bIns="45720" rtlCol="0" anchor="ctr"/>
          <a:lstStyle>
            <a:lvl1pPr algn="ctr">
              <a:defRPr sz="1000">
                <a:solidFill>
                  <a:schemeClr val="tx1">
                    <a:tint val="75000"/>
                  </a:schemeClr>
                </a:solidFill>
                <a:latin typeface="Poppins" panose="00000500000000000000" pitchFamily="50" charset="0"/>
                <a:cs typeface="Poppins" panose="00000500000000000000" pitchFamily="50" charset="0"/>
              </a:defRPr>
            </a:lvl1pPr>
          </a:lstStyle>
          <a:p>
            <a:fld id="{FAF63893-4B0C-4F88-9650-53ECAF8C5052}" type="slidenum">
              <a:rPr lang="en-IN" smtClean="0"/>
              <a:pPr/>
              <a:t>‹#›</a:t>
            </a:fld>
            <a:endParaRPr lang="en-IN"/>
          </a:p>
        </p:txBody>
      </p:sp>
      <p:sp>
        <p:nvSpPr>
          <p:cNvPr id="34" name="Title 18">
            <a:extLst>
              <a:ext uri="{FF2B5EF4-FFF2-40B4-BE49-F238E27FC236}">
                <a16:creationId xmlns:a16="http://schemas.microsoft.com/office/drawing/2014/main" id="{799BC1F3-EF7C-4778-912C-D2E4DDD71E79}"/>
              </a:ext>
            </a:extLst>
          </p:cNvPr>
          <p:cNvSpPr>
            <a:spLocks noGrp="1"/>
          </p:cNvSpPr>
          <p:nvPr>
            <p:ph type="title"/>
          </p:nvPr>
        </p:nvSpPr>
        <p:spPr>
          <a:xfrm>
            <a:off x="316392" y="266371"/>
            <a:ext cx="10972800" cy="584775"/>
          </a:xfrm>
          <a:prstGeom prst="rect">
            <a:avLst/>
          </a:prstGeom>
        </p:spPr>
        <p:txBody>
          <a:bodyPr/>
          <a:lstStyle>
            <a:lvl1pPr>
              <a:defRPr lang="en-US" sz="2800" b="1" kern="1200" smtClean="0">
                <a:solidFill>
                  <a:schemeClr val="tx1"/>
                </a:solidFill>
                <a:latin typeface="Poppins" panose="00000500000000000000" pitchFamily="50" charset="0"/>
                <a:ea typeface="+mn-ea"/>
                <a:cs typeface="Poppins" panose="00000500000000000000" pitchFamily="50" charset="0"/>
              </a:defRPr>
            </a:lvl1pPr>
          </a:lstStyle>
          <a:p>
            <a:r>
              <a:rPr lang="en-US"/>
              <a:t>Click to edit Master title style</a:t>
            </a:r>
            <a:endParaRPr lang="en-IN"/>
          </a:p>
        </p:txBody>
      </p:sp>
      <p:pic>
        <p:nvPicPr>
          <p:cNvPr id="43" name="Graphic 42">
            <a:extLst>
              <a:ext uri="{FF2B5EF4-FFF2-40B4-BE49-F238E27FC236}">
                <a16:creationId xmlns:a16="http://schemas.microsoft.com/office/drawing/2014/main" id="{8D85D37F-D8C4-4588-9C7A-DC96328B8E0C}"/>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423952" y="0"/>
            <a:ext cx="12192000" cy="55002"/>
          </a:xfrm>
          <a:prstGeom prst="rect">
            <a:avLst/>
          </a:prstGeom>
        </p:spPr>
      </p:pic>
      <p:sp>
        <p:nvSpPr>
          <p:cNvPr id="44" name="Rectangle 43">
            <a:extLst>
              <a:ext uri="{FF2B5EF4-FFF2-40B4-BE49-F238E27FC236}">
                <a16:creationId xmlns:a16="http://schemas.microsoft.com/office/drawing/2014/main" id="{D0FECF5D-5389-40B1-8A7A-D5D67CB60D1C}"/>
              </a:ext>
            </a:extLst>
          </p:cNvPr>
          <p:cNvSpPr/>
          <p:nvPr userDrawn="1"/>
        </p:nvSpPr>
        <p:spPr>
          <a:xfrm>
            <a:off x="11518084" y="125835"/>
            <a:ext cx="140536" cy="140536"/>
          </a:xfrm>
          <a:prstGeom prst="rect">
            <a:avLst/>
          </a:prstGeom>
          <a:solidFill>
            <a:srgbClr val="FE5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5" name="Rectangle 44">
            <a:extLst>
              <a:ext uri="{FF2B5EF4-FFF2-40B4-BE49-F238E27FC236}">
                <a16:creationId xmlns:a16="http://schemas.microsoft.com/office/drawing/2014/main" id="{1E50B8DE-5F4F-4E4C-BC15-E90DA0B7B8F3}"/>
              </a:ext>
            </a:extLst>
          </p:cNvPr>
          <p:cNvSpPr/>
          <p:nvPr userDrawn="1"/>
        </p:nvSpPr>
        <p:spPr>
          <a:xfrm>
            <a:off x="11734492" y="125835"/>
            <a:ext cx="140536" cy="140536"/>
          </a:xfrm>
          <a:prstGeom prst="rect">
            <a:avLst/>
          </a:prstGeom>
          <a:solidFill>
            <a:srgbClr val="6DCD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Rectangle 45">
            <a:extLst>
              <a:ext uri="{FF2B5EF4-FFF2-40B4-BE49-F238E27FC236}">
                <a16:creationId xmlns:a16="http://schemas.microsoft.com/office/drawing/2014/main" id="{1E2B0731-C61E-48B7-911B-9DE9091BC7F1}"/>
              </a:ext>
            </a:extLst>
          </p:cNvPr>
          <p:cNvSpPr/>
          <p:nvPr userDrawn="1"/>
        </p:nvSpPr>
        <p:spPr>
          <a:xfrm>
            <a:off x="11950900" y="125835"/>
            <a:ext cx="140536" cy="140536"/>
          </a:xfrm>
          <a:prstGeom prst="rect">
            <a:avLst/>
          </a:prstGeom>
          <a:solidFill>
            <a:srgbClr val="004E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0615409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ntent and Pic format 3">
    <p:spTree>
      <p:nvGrpSpPr>
        <p:cNvPr id="1" name=""/>
        <p:cNvGrpSpPr/>
        <p:nvPr/>
      </p:nvGrpSpPr>
      <p:grpSpPr>
        <a:xfrm>
          <a:off x="0" y="0"/>
          <a:ext cx="0" cy="0"/>
          <a:chOff x="0" y="0"/>
          <a:chExt cx="0" cy="0"/>
        </a:xfrm>
      </p:grpSpPr>
      <p:sp>
        <p:nvSpPr>
          <p:cNvPr id="23" name="Picture Placeholder 22">
            <a:extLst>
              <a:ext uri="{FF2B5EF4-FFF2-40B4-BE49-F238E27FC236}">
                <a16:creationId xmlns:a16="http://schemas.microsoft.com/office/drawing/2014/main" id="{88F069F1-741C-4407-A99F-AA2F5A08F621}"/>
              </a:ext>
            </a:extLst>
          </p:cNvPr>
          <p:cNvSpPr>
            <a:spLocks noGrp="1"/>
          </p:cNvSpPr>
          <p:nvPr>
            <p:ph type="pic" sz="quarter" idx="15"/>
          </p:nvPr>
        </p:nvSpPr>
        <p:spPr>
          <a:xfrm>
            <a:off x="0" y="1384300"/>
            <a:ext cx="12192000" cy="2287588"/>
          </a:xfrm>
          <a:custGeom>
            <a:avLst/>
            <a:gdLst>
              <a:gd name="connsiteX0" fmla="*/ 0 w 12192000"/>
              <a:gd name="connsiteY0" fmla="*/ 0 h 2287588"/>
              <a:gd name="connsiteX1" fmla="*/ 12192000 w 12192000"/>
              <a:gd name="connsiteY1" fmla="*/ 0 h 2287588"/>
              <a:gd name="connsiteX2" fmla="*/ 12192000 w 12192000"/>
              <a:gd name="connsiteY2" fmla="*/ 2287588 h 2287588"/>
              <a:gd name="connsiteX3" fmla="*/ 3160460 w 12192000"/>
              <a:gd name="connsiteY3" fmla="*/ 2287588 h 2287588"/>
              <a:gd name="connsiteX4" fmla="*/ 3423821 w 12192000"/>
              <a:gd name="connsiteY4" fmla="*/ 1848651 h 2287588"/>
              <a:gd name="connsiteX5" fmla="*/ 0 w 12192000"/>
              <a:gd name="connsiteY5" fmla="*/ 1848651 h 2287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2287588">
                <a:moveTo>
                  <a:pt x="0" y="0"/>
                </a:moveTo>
                <a:lnTo>
                  <a:pt x="12192000" y="0"/>
                </a:lnTo>
                <a:lnTo>
                  <a:pt x="12192000" y="2287588"/>
                </a:lnTo>
                <a:lnTo>
                  <a:pt x="3160460" y="2287588"/>
                </a:lnTo>
                <a:lnTo>
                  <a:pt x="3423821" y="1848651"/>
                </a:lnTo>
                <a:lnTo>
                  <a:pt x="0" y="1848651"/>
                </a:lnTo>
                <a:close/>
              </a:path>
            </a:pathLst>
          </a:custGeom>
          <a:solidFill>
            <a:srgbClr val="404040"/>
          </a:solidFill>
        </p:spPr>
        <p:txBody>
          <a:bodyPr wrap="square" anchor="ctr">
            <a:noAutofit/>
          </a:bodyPr>
          <a:lstStyle>
            <a:lvl1pPr algn="ctr">
              <a:defRPr sz="1200">
                <a:solidFill>
                  <a:schemeClr val="bg1"/>
                </a:solidFill>
                <a:latin typeface="+mj-lt"/>
              </a:defRPr>
            </a:lvl1pPr>
          </a:lstStyle>
          <a:p>
            <a:endParaRPr lang="en-IN"/>
          </a:p>
        </p:txBody>
      </p:sp>
      <p:pic>
        <p:nvPicPr>
          <p:cNvPr id="24" name="Graphic 23">
            <a:extLst>
              <a:ext uri="{FF2B5EF4-FFF2-40B4-BE49-F238E27FC236}">
                <a16:creationId xmlns:a16="http://schemas.microsoft.com/office/drawing/2014/main" id="{662D9AAD-DE4F-429C-ABD2-7E879322A06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12264" y="3232452"/>
            <a:ext cx="3435626" cy="802717"/>
          </a:xfrm>
          <a:prstGeom prst="rect">
            <a:avLst/>
          </a:prstGeom>
        </p:spPr>
      </p:pic>
      <p:sp>
        <p:nvSpPr>
          <p:cNvPr id="63" name="TextBox 62">
            <a:extLst>
              <a:ext uri="{FF2B5EF4-FFF2-40B4-BE49-F238E27FC236}">
                <a16:creationId xmlns:a16="http://schemas.microsoft.com/office/drawing/2014/main" id="{986E6D9D-F4E3-4576-82C1-9B88B8920CDD}"/>
              </a:ext>
            </a:extLst>
          </p:cNvPr>
          <p:cNvSpPr txBox="1"/>
          <p:nvPr userDrawn="1"/>
        </p:nvSpPr>
        <p:spPr>
          <a:xfrm>
            <a:off x="0" y="6575289"/>
            <a:ext cx="3110147" cy="230832"/>
          </a:xfrm>
          <a:prstGeom prst="rect">
            <a:avLst/>
          </a:prstGeom>
          <a:noFill/>
        </p:spPr>
        <p:txBody>
          <a:bodyPr wrap="none" rtlCol="0">
            <a:spAutoFit/>
          </a:bodyPr>
          <a:lstStyle/>
          <a:p>
            <a:pPr algn="r"/>
            <a:r>
              <a:rPr lang="en-US" sz="900">
                <a:solidFill>
                  <a:schemeClr val="tx1">
                    <a:lumMod val="50000"/>
                    <a:lumOff val="50000"/>
                  </a:schemeClr>
                </a:solidFill>
                <a:latin typeface="Poppins" panose="00000500000000000000" pitchFamily="50" charset="0"/>
                <a:cs typeface="Poppins" panose="00000500000000000000" pitchFamily="50" charset="0"/>
              </a:rPr>
              <a:t>© COPYRIGHT 2024, TREDENCE. ALL RIGHTS RESERVED</a:t>
            </a:r>
            <a:endParaRPr lang="en-IN" sz="900">
              <a:solidFill>
                <a:schemeClr val="tx1">
                  <a:lumMod val="50000"/>
                  <a:lumOff val="50000"/>
                </a:schemeClr>
              </a:solidFill>
              <a:latin typeface="Poppins" panose="00000500000000000000" pitchFamily="50" charset="0"/>
              <a:cs typeface="Poppins" panose="00000500000000000000" pitchFamily="50" charset="0"/>
            </a:endParaRPr>
          </a:p>
        </p:txBody>
      </p:sp>
      <p:grpSp>
        <p:nvGrpSpPr>
          <p:cNvPr id="64" name="Group 63">
            <a:extLst>
              <a:ext uri="{FF2B5EF4-FFF2-40B4-BE49-F238E27FC236}">
                <a16:creationId xmlns:a16="http://schemas.microsoft.com/office/drawing/2014/main" id="{3FC12268-4548-47B5-BBC2-C09560F75B85}"/>
              </a:ext>
            </a:extLst>
          </p:cNvPr>
          <p:cNvGrpSpPr/>
          <p:nvPr userDrawn="1"/>
        </p:nvGrpSpPr>
        <p:grpSpPr>
          <a:xfrm>
            <a:off x="5902296" y="6657690"/>
            <a:ext cx="387409" cy="0"/>
            <a:chOff x="5905144" y="6657690"/>
            <a:chExt cx="387409" cy="0"/>
          </a:xfrm>
        </p:grpSpPr>
        <p:cxnSp>
          <p:nvCxnSpPr>
            <p:cNvPr id="65" name="Straight Connector 64">
              <a:extLst>
                <a:ext uri="{FF2B5EF4-FFF2-40B4-BE49-F238E27FC236}">
                  <a16:creationId xmlns:a16="http://schemas.microsoft.com/office/drawing/2014/main" id="{F1D40E5A-CF6C-460B-A94D-67318400F0BE}"/>
                </a:ext>
              </a:extLst>
            </p:cNvPr>
            <p:cNvCxnSpPr>
              <a:cxnSpLocks/>
            </p:cNvCxnSpPr>
            <p:nvPr userDrawn="1"/>
          </p:nvCxnSpPr>
          <p:spPr>
            <a:xfrm>
              <a:off x="5905144" y="6657690"/>
              <a:ext cx="71215" cy="0"/>
            </a:xfrm>
            <a:prstGeom prst="line">
              <a:avLst/>
            </a:prstGeom>
            <a:ln w="28575">
              <a:solidFill>
                <a:srgbClr val="FE5000"/>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A7258CC2-3A17-49B2-AC3E-392A5DB89165}"/>
                </a:ext>
              </a:extLst>
            </p:cNvPr>
            <p:cNvCxnSpPr>
              <a:cxnSpLocks/>
            </p:cNvCxnSpPr>
            <p:nvPr userDrawn="1"/>
          </p:nvCxnSpPr>
          <p:spPr>
            <a:xfrm>
              <a:off x="6221338" y="6657690"/>
              <a:ext cx="71215" cy="0"/>
            </a:xfrm>
            <a:prstGeom prst="line">
              <a:avLst/>
            </a:prstGeom>
            <a:ln w="28575">
              <a:solidFill>
                <a:srgbClr val="FE5000"/>
              </a:solidFill>
            </a:ln>
          </p:spPr>
          <p:style>
            <a:lnRef idx="1">
              <a:schemeClr val="accent1"/>
            </a:lnRef>
            <a:fillRef idx="0">
              <a:schemeClr val="accent1"/>
            </a:fillRef>
            <a:effectRef idx="0">
              <a:schemeClr val="accent1"/>
            </a:effectRef>
            <a:fontRef idx="minor">
              <a:schemeClr val="tx1"/>
            </a:fontRef>
          </p:style>
        </p:cxnSp>
      </p:grpSp>
      <p:pic>
        <p:nvPicPr>
          <p:cNvPr id="67" name="Graphic 66">
            <a:extLst>
              <a:ext uri="{FF2B5EF4-FFF2-40B4-BE49-F238E27FC236}">
                <a16:creationId xmlns:a16="http://schemas.microsoft.com/office/drawing/2014/main" id="{C8386C3C-7BC4-4B1A-AC1D-A01540E347B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734492" y="6583835"/>
            <a:ext cx="180984" cy="192001"/>
          </a:xfrm>
          <a:prstGeom prst="rect">
            <a:avLst/>
          </a:prstGeom>
        </p:spPr>
      </p:pic>
      <p:cxnSp>
        <p:nvCxnSpPr>
          <p:cNvPr id="68" name="Straight Connector 67">
            <a:extLst>
              <a:ext uri="{FF2B5EF4-FFF2-40B4-BE49-F238E27FC236}">
                <a16:creationId xmlns:a16="http://schemas.microsoft.com/office/drawing/2014/main" id="{3E669637-C2B2-4A48-B89D-5CE3053F408D}"/>
              </a:ext>
            </a:extLst>
          </p:cNvPr>
          <p:cNvCxnSpPr>
            <a:cxnSpLocks/>
          </p:cNvCxnSpPr>
          <p:nvPr userDrawn="1"/>
        </p:nvCxnSpPr>
        <p:spPr>
          <a:xfrm>
            <a:off x="0" y="6496048"/>
            <a:ext cx="121920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69" name="Slide Number Placeholder 5">
            <a:extLst>
              <a:ext uri="{FF2B5EF4-FFF2-40B4-BE49-F238E27FC236}">
                <a16:creationId xmlns:a16="http://schemas.microsoft.com/office/drawing/2014/main" id="{27262945-913D-445F-ADA6-A22C5A7ECFC3}"/>
              </a:ext>
            </a:extLst>
          </p:cNvPr>
          <p:cNvSpPr>
            <a:spLocks noGrp="1"/>
          </p:cNvSpPr>
          <p:nvPr>
            <p:ph type="sldNum" sz="quarter" idx="4"/>
          </p:nvPr>
        </p:nvSpPr>
        <p:spPr>
          <a:xfrm>
            <a:off x="5905500" y="6499675"/>
            <a:ext cx="380999" cy="365125"/>
          </a:xfrm>
          <a:prstGeom prst="rect">
            <a:avLst/>
          </a:prstGeom>
        </p:spPr>
        <p:txBody>
          <a:bodyPr vert="horz" lIns="91440" tIns="45720" rIns="91440" bIns="45720" rtlCol="0" anchor="ctr"/>
          <a:lstStyle>
            <a:lvl1pPr algn="ctr">
              <a:defRPr sz="1000">
                <a:solidFill>
                  <a:schemeClr val="tx1">
                    <a:tint val="75000"/>
                  </a:schemeClr>
                </a:solidFill>
                <a:latin typeface="Poppins" panose="00000500000000000000" pitchFamily="50" charset="0"/>
                <a:cs typeface="Poppins" panose="00000500000000000000" pitchFamily="50" charset="0"/>
              </a:defRPr>
            </a:lvl1pPr>
          </a:lstStyle>
          <a:p>
            <a:fld id="{FAF63893-4B0C-4F88-9650-53ECAF8C5052}" type="slidenum">
              <a:rPr lang="en-IN" smtClean="0"/>
              <a:pPr/>
              <a:t>‹#›</a:t>
            </a:fld>
            <a:endParaRPr lang="en-IN"/>
          </a:p>
        </p:txBody>
      </p:sp>
      <p:sp>
        <p:nvSpPr>
          <p:cNvPr id="34" name="Title 18">
            <a:extLst>
              <a:ext uri="{FF2B5EF4-FFF2-40B4-BE49-F238E27FC236}">
                <a16:creationId xmlns:a16="http://schemas.microsoft.com/office/drawing/2014/main" id="{799BC1F3-EF7C-4778-912C-D2E4DDD71E79}"/>
              </a:ext>
            </a:extLst>
          </p:cNvPr>
          <p:cNvSpPr>
            <a:spLocks noGrp="1"/>
          </p:cNvSpPr>
          <p:nvPr>
            <p:ph type="title"/>
          </p:nvPr>
        </p:nvSpPr>
        <p:spPr>
          <a:xfrm>
            <a:off x="316392" y="266371"/>
            <a:ext cx="10972800" cy="584775"/>
          </a:xfrm>
          <a:prstGeom prst="rect">
            <a:avLst/>
          </a:prstGeom>
        </p:spPr>
        <p:txBody>
          <a:bodyPr/>
          <a:lstStyle>
            <a:lvl1pPr>
              <a:defRPr lang="en-US" sz="2800" b="1" kern="1200" smtClean="0">
                <a:solidFill>
                  <a:schemeClr val="tx1"/>
                </a:solidFill>
                <a:latin typeface="Poppins" panose="00000500000000000000" pitchFamily="50" charset="0"/>
                <a:ea typeface="+mn-ea"/>
                <a:cs typeface="Poppins" panose="00000500000000000000" pitchFamily="50" charset="0"/>
              </a:defRPr>
            </a:lvl1pPr>
          </a:lstStyle>
          <a:p>
            <a:r>
              <a:rPr lang="en-US"/>
              <a:t>Click to edit Master title style</a:t>
            </a:r>
            <a:endParaRPr lang="en-IN"/>
          </a:p>
        </p:txBody>
      </p:sp>
      <p:pic>
        <p:nvPicPr>
          <p:cNvPr id="43" name="Graphic 42">
            <a:extLst>
              <a:ext uri="{FF2B5EF4-FFF2-40B4-BE49-F238E27FC236}">
                <a16:creationId xmlns:a16="http://schemas.microsoft.com/office/drawing/2014/main" id="{8D85D37F-D8C4-4588-9C7A-DC96328B8E0C}"/>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423952" y="0"/>
            <a:ext cx="12192000" cy="55002"/>
          </a:xfrm>
          <a:prstGeom prst="rect">
            <a:avLst/>
          </a:prstGeom>
        </p:spPr>
      </p:pic>
      <p:sp>
        <p:nvSpPr>
          <p:cNvPr id="44" name="Rectangle 43">
            <a:extLst>
              <a:ext uri="{FF2B5EF4-FFF2-40B4-BE49-F238E27FC236}">
                <a16:creationId xmlns:a16="http://schemas.microsoft.com/office/drawing/2014/main" id="{D0FECF5D-5389-40B1-8A7A-D5D67CB60D1C}"/>
              </a:ext>
            </a:extLst>
          </p:cNvPr>
          <p:cNvSpPr/>
          <p:nvPr userDrawn="1"/>
        </p:nvSpPr>
        <p:spPr>
          <a:xfrm>
            <a:off x="11518084" y="125835"/>
            <a:ext cx="140536" cy="140536"/>
          </a:xfrm>
          <a:prstGeom prst="rect">
            <a:avLst/>
          </a:prstGeom>
          <a:solidFill>
            <a:srgbClr val="FE5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5" name="Rectangle 44">
            <a:extLst>
              <a:ext uri="{FF2B5EF4-FFF2-40B4-BE49-F238E27FC236}">
                <a16:creationId xmlns:a16="http://schemas.microsoft.com/office/drawing/2014/main" id="{1E50B8DE-5F4F-4E4C-BC15-E90DA0B7B8F3}"/>
              </a:ext>
            </a:extLst>
          </p:cNvPr>
          <p:cNvSpPr/>
          <p:nvPr userDrawn="1"/>
        </p:nvSpPr>
        <p:spPr>
          <a:xfrm>
            <a:off x="11734492" y="125835"/>
            <a:ext cx="140536" cy="140536"/>
          </a:xfrm>
          <a:prstGeom prst="rect">
            <a:avLst/>
          </a:prstGeom>
          <a:solidFill>
            <a:srgbClr val="6DCD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Rectangle 45">
            <a:extLst>
              <a:ext uri="{FF2B5EF4-FFF2-40B4-BE49-F238E27FC236}">
                <a16:creationId xmlns:a16="http://schemas.microsoft.com/office/drawing/2014/main" id="{1E2B0731-C61E-48B7-911B-9DE9091BC7F1}"/>
              </a:ext>
            </a:extLst>
          </p:cNvPr>
          <p:cNvSpPr/>
          <p:nvPr userDrawn="1"/>
        </p:nvSpPr>
        <p:spPr>
          <a:xfrm>
            <a:off x="11950900" y="125835"/>
            <a:ext cx="140536" cy="140536"/>
          </a:xfrm>
          <a:prstGeom prst="rect">
            <a:avLst/>
          </a:prstGeom>
          <a:solidFill>
            <a:srgbClr val="004E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3" name="Text Placeholder 10">
            <a:extLst>
              <a:ext uri="{FF2B5EF4-FFF2-40B4-BE49-F238E27FC236}">
                <a16:creationId xmlns:a16="http://schemas.microsoft.com/office/drawing/2014/main" id="{96487FC1-27C1-4636-9D5A-D59F9BDFCE55}"/>
              </a:ext>
            </a:extLst>
          </p:cNvPr>
          <p:cNvSpPr>
            <a:spLocks noGrp="1"/>
          </p:cNvSpPr>
          <p:nvPr>
            <p:ph type="body" sz="quarter" idx="13" hasCustomPrompt="1"/>
          </p:nvPr>
        </p:nvSpPr>
        <p:spPr>
          <a:xfrm>
            <a:off x="953543" y="3334883"/>
            <a:ext cx="2119013" cy="597856"/>
          </a:xfrm>
          <a:prstGeom prst="rect">
            <a:avLst/>
          </a:prstGeom>
          <a:noFill/>
        </p:spPr>
        <p:txBody>
          <a:bodyPr wrap="square" rtlCol="0">
            <a:spAutoFit/>
          </a:bodyPr>
          <a:lstStyle>
            <a:lvl1pPr marL="0" indent="0">
              <a:buNone/>
              <a:defRPr lang="en-US" sz="1800" smtClean="0">
                <a:solidFill>
                  <a:schemeClr val="bg1"/>
                </a:solidFill>
                <a:latin typeface="Poppins SemiBold" panose="00000700000000000000" pitchFamily="50" charset="0"/>
                <a:cs typeface="Poppins SemiBold" panose="00000700000000000000" pitchFamily="50" charset="0"/>
              </a:defRPr>
            </a:lvl1pPr>
            <a:lvl2pPr>
              <a:defRPr lang="en-US" sz="1800" smtClean="0"/>
            </a:lvl2pPr>
            <a:lvl3pPr>
              <a:defRPr lang="en-US" sz="1800" smtClean="0"/>
            </a:lvl3pPr>
            <a:lvl4pPr>
              <a:defRPr lang="en-US" smtClean="0"/>
            </a:lvl4pPr>
            <a:lvl5pPr>
              <a:defRPr lang="en-IN"/>
            </a:lvl5pPr>
          </a:lstStyle>
          <a:p>
            <a:pPr marL="0" lvl="0"/>
            <a:r>
              <a:rPr lang="en-US"/>
              <a:t>Click to edit Sub Heading text</a:t>
            </a:r>
            <a:endParaRPr lang="en-IN"/>
          </a:p>
        </p:txBody>
      </p:sp>
      <p:sp>
        <p:nvSpPr>
          <p:cNvPr id="54" name="Picture Placeholder 2">
            <a:extLst>
              <a:ext uri="{FF2B5EF4-FFF2-40B4-BE49-F238E27FC236}">
                <a16:creationId xmlns:a16="http://schemas.microsoft.com/office/drawing/2014/main" id="{4F76BE4A-946B-411C-A72F-CFC8CCA790F2}"/>
              </a:ext>
            </a:extLst>
          </p:cNvPr>
          <p:cNvSpPr>
            <a:spLocks noGrp="1"/>
          </p:cNvSpPr>
          <p:nvPr>
            <p:ph type="pic" sz="quarter" idx="14" hasCustomPrompt="1"/>
          </p:nvPr>
        </p:nvSpPr>
        <p:spPr>
          <a:xfrm>
            <a:off x="183456" y="3357005"/>
            <a:ext cx="641350" cy="553613"/>
          </a:xfrm>
          <a:prstGeom prst="rect">
            <a:avLst/>
          </a:prstGeom>
          <a:noFill/>
        </p:spPr>
        <p:txBody>
          <a:bodyPr wrap="square" rtlCol="0">
            <a:spAutoFit/>
          </a:bodyPr>
          <a:lstStyle>
            <a:lvl1pPr marL="0" indent="0">
              <a:buNone/>
              <a:defRPr lang="en-IN" sz="1100" dirty="0">
                <a:latin typeface="Poppins Light" panose="00000400000000000000" pitchFamily="50" charset="0"/>
                <a:cs typeface="Poppins Light" panose="00000400000000000000" pitchFamily="50" charset="0"/>
              </a:defRPr>
            </a:lvl1pPr>
          </a:lstStyle>
          <a:p>
            <a:pPr marL="0" lvl="0" algn="ctr"/>
            <a:r>
              <a:rPr lang="en-US"/>
              <a:t>Click to add icon</a:t>
            </a:r>
            <a:endParaRPr lang="en-IN"/>
          </a:p>
        </p:txBody>
      </p:sp>
    </p:spTree>
    <p:extLst>
      <p:ext uri="{BB962C8B-B14F-4D97-AF65-F5344CB8AC3E}">
        <p14:creationId xmlns:p14="http://schemas.microsoft.com/office/powerpoint/2010/main" val="4793574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Body 1">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EA77E4D2-B742-42FB-B709-EE648C8FCA0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23952" y="0"/>
            <a:ext cx="12192000" cy="55002"/>
          </a:xfrm>
          <a:prstGeom prst="rect">
            <a:avLst/>
          </a:prstGeom>
        </p:spPr>
      </p:pic>
      <p:sp>
        <p:nvSpPr>
          <p:cNvPr id="4" name="Rectangle 3">
            <a:extLst>
              <a:ext uri="{FF2B5EF4-FFF2-40B4-BE49-F238E27FC236}">
                <a16:creationId xmlns:a16="http://schemas.microsoft.com/office/drawing/2014/main" id="{C046B851-BD79-4D4B-AD11-B421969D2684}"/>
              </a:ext>
            </a:extLst>
          </p:cNvPr>
          <p:cNvSpPr/>
          <p:nvPr userDrawn="1"/>
        </p:nvSpPr>
        <p:spPr>
          <a:xfrm>
            <a:off x="11518084" y="125835"/>
            <a:ext cx="140536" cy="140536"/>
          </a:xfrm>
          <a:prstGeom prst="rect">
            <a:avLst/>
          </a:prstGeom>
          <a:solidFill>
            <a:srgbClr val="FE5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4C03238E-6963-4E4D-BBD1-21BBB875F9CD}"/>
              </a:ext>
            </a:extLst>
          </p:cNvPr>
          <p:cNvSpPr/>
          <p:nvPr userDrawn="1"/>
        </p:nvSpPr>
        <p:spPr>
          <a:xfrm>
            <a:off x="11734492" y="125835"/>
            <a:ext cx="140536" cy="140536"/>
          </a:xfrm>
          <a:prstGeom prst="rect">
            <a:avLst/>
          </a:prstGeom>
          <a:solidFill>
            <a:srgbClr val="6DCD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B8E227E7-5C0D-4056-AB17-0C3268D89C1D}"/>
              </a:ext>
            </a:extLst>
          </p:cNvPr>
          <p:cNvSpPr/>
          <p:nvPr userDrawn="1"/>
        </p:nvSpPr>
        <p:spPr>
          <a:xfrm>
            <a:off x="11950900" y="125835"/>
            <a:ext cx="140536" cy="140536"/>
          </a:xfrm>
          <a:prstGeom prst="rect">
            <a:avLst/>
          </a:prstGeom>
          <a:solidFill>
            <a:srgbClr val="004E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78528C0C-32CD-4B60-8712-7C5FC9584248}"/>
              </a:ext>
            </a:extLst>
          </p:cNvPr>
          <p:cNvSpPr txBox="1"/>
          <p:nvPr userDrawn="1"/>
        </p:nvSpPr>
        <p:spPr>
          <a:xfrm>
            <a:off x="0" y="6575289"/>
            <a:ext cx="3110147" cy="230832"/>
          </a:xfrm>
          <a:prstGeom prst="rect">
            <a:avLst/>
          </a:prstGeom>
          <a:noFill/>
        </p:spPr>
        <p:txBody>
          <a:bodyPr wrap="none" rtlCol="0">
            <a:spAutoFit/>
          </a:bodyPr>
          <a:lstStyle/>
          <a:p>
            <a:pPr algn="r"/>
            <a:r>
              <a:rPr lang="en-US" sz="900">
                <a:solidFill>
                  <a:schemeClr val="tx1">
                    <a:lumMod val="50000"/>
                    <a:lumOff val="50000"/>
                  </a:schemeClr>
                </a:solidFill>
                <a:latin typeface="Poppins" panose="00000500000000000000" pitchFamily="50" charset="0"/>
                <a:cs typeface="Poppins" panose="00000500000000000000" pitchFamily="50" charset="0"/>
              </a:rPr>
              <a:t>© COPYRIGHT 2024, TREDENCE. ALL RIGHTS RESERVED</a:t>
            </a:r>
            <a:endParaRPr lang="en-IN" sz="900">
              <a:solidFill>
                <a:schemeClr val="tx1">
                  <a:lumMod val="50000"/>
                  <a:lumOff val="50000"/>
                </a:schemeClr>
              </a:solidFill>
              <a:latin typeface="Poppins" panose="00000500000000000000" pitchFamily="50" charset="0"/>
              <a:cs typeface="Poppins" panose="00000500000000000000" pitchFamily="50" charset="0"/>
            </a:endParaRPr>
          </a:p>
        </p:txBody>
      </p:sp>
      <p:grpSp>
        <p:nvGrpSpPr>
          <p:cNvPr id="8" name="Group 7">
            <a:extLst>
              <a:ext uri="{FF2B5EF4-FFF2-40B4-BE49-F238E27FC236}">
                <a16:creationId xmlns:a16="http://schemas.microsoft.com/office/drawing/2014/main" id="{98214D7B-D29D-4378-9E7D-B63740ED85C9}"/>
              </a:ext>
            </a:extLst>
          </p:cNvPr>
          <p:cNvGrpSpPr/>
          <p:nvPr userDrawn="1"/>
        </p:nvGrpSpPr>
        <p:grpSpPr>
          <a:xfrm>
            <a:off x="5902296" y="6657690"/>
            <a:ext cx="387409" cy="0"/>
            <a:chOff x="5905144" y="6657690"/>
            <a:chExt cx="387409" cy="0"/>
          </a:xfrm>
        </p:grpSpPr>
        <p:cxnSp>
          <p:nvCxnSpPr>
            <p:cNvPr id="9" name="Straight Connector 8">
              <a:extLst>
                <a:ext uri="{FF2B5EF4-FFF2-40B4-BE49-F238E27FC236}">
                  <a16:creationId xmlns:a16="http://schemas.microsoft.com/office/drawing/2014/main" id="{153AA31C-1EA9-44F8-B0B9-7CF32138F11D}"/>
                </a:ext>
              </a:extLst>
            </p:cNvPr>
            <p:cNvCxnSpPr>
              <a:cxnSpLocks/>
            </p:cNvCxnSpPr>
            <p:nvPr userDrawn="1"/>
          </p:nvCxnSpPr>
          <p:spPr>
            <a:xfrm>
              <a:off x="5905144" y="6657690"/>
              <a:ext cx="71215" cy="0"/>
            </a:xfrm>
            <a:prstGeom prst="line">
              <a:avLst/>
            </a:prstGeom>
            <a:ln w="28575">
              <a:solidFill>
                <a:srgbClr val="FE5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AB8FBDF-7E0E-4D7E-862D-428314E932F1}"/>
                </a:ext>
              </a:extLst>
            </p:cNvPr>
            <p:cNvCxnSpPr>
              <a:cxnSpLocks/>
            </p:cNvCxnSpPr>
            <p:nvPr userDrawn="1"/>
          </p:nvCxnSpPr>
          <p:spPr>
            <a:xfrm>
              <a:off x="6221338" y="6657690"/>
              <a:ext cx="71215" cy="0"/>
            </a:xfrm>
            <a:prstGeom prst="line">
              <a:avLst/>
            </a:prstGeom>
            <a:ln w="28575">
              <a:solidFill>
                <a:srgbClr val="FE5000"/>
              </a:solidFill>
            </a:ln>
          </p:spPr>
          <p:style>
            <a:lnRef idx="1">
              <a:schemeClr val="accent1"/>
            </a:lnRef>
            <a:fillRef idx="0">
              <a:schemeClr val="accent1"/>
            </a:fillRef>
            <a:effectRef idx="0">
              <a:schemeClr val="accent1"/>
            </a:effectRef>
            <a:fontRef idx="minor">
              <a:schemeClr val="tx1"/>
            </a:fontRef>
          </p:style>
        </p:cxnSp>
      </p:grpSp>
      <p:pic>
        <p:nvPicPr>
          <p:cNvPr id="11" name="Graphic 10">
            <a:extLst>
              <a:ext uri="{FF2B5EF4-FFF2-40B4-BE49-F238E27FC236}">
                <a16:creationId xmlns:a16="http://schemas.microsoft.com/office/drawing/2014/main" id="{6316D5ED-ED5A-4DEA-A26A-D216A8E5F18A}"/>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734492" y="6583835"/>
            <a:ext cx="180984" cy="192001"/>
          </a:xfrm>
          <a:prstGeom prst="rect">
            <a:avLst/>
          </a:prstGeom>
        </p:spPr>
      </p:pic>
      <p:cxnSp>
        <p:nvCxnSpPr>
          <p:cNvPr id="12" name="Straight Connector 11">
            <a:extLst>
              <a:ext uri="{FF2B5EF4-FFF2-40B4-BE49-F238E27FC236}">
                <a16:creationId xmlns:a16="http://schemas.microsoft.com/office/drawing/2014/main" id="{859A14B3-7083-444C-AE90-1951DA124D3E}"/>
              </a:ext>
            </a:extLst>
          </p:cNvPr>
          <p:cNvCxnSpPr>
            <a:cxnSpLocks/>
          </p:cNvCxnSpPr>
          <p:nvPr userDrawn="1"/>
        </p:nvCxnSpPr>
        <p:spPr>
          <a:xfrm>
            <a:off x="0" y="6496048"/>
            <a:ext cx="121920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3" name="Slide Number Placeholder 5">
            <a:extLst>
              <a:ext uri="{FF2B5EF4-FFF2-40B4-BE49-F238E27FC236}">
                <a16:creationId xmlns:a16="http://schemas.microsoft.com/office/drawing/2014/main" id="{796BD318-BFA6-4162-A9E6-3340BD627710}"/>
              </a:ext>
            </a:extLst>
          </p:cNvPr>
          <p:cNvSpPr>
            <a:spLocks noGrp="1"/>
          </p:cNvSpPr>
          <p:nvPr>
            <p:ph type="sldNum" sz="quarter" idx="4"/>
          </p:nvPr>
        </p:nvSpPr>
        <p:spPr>
          <a:xfrm>
            <a:off x="5905500" y="6499675"/>
            <a:ext cx="380999" cy="365125"/>
          </a:xfrm>
          <a:prstGeom prst="rect">
            <a:avLst/>
          </a:prstGeom>
        </p:spPr>
        <p:txBody>
          <a:bodyPr vert="horz" lIns="91440" tIns="45720" rIns="91440" bIns="45720" rtlCol="0" anchor="ctr"/>
          <a:lstStyle>
            <a:lvl1pPr algn="ctr">
              <a:defRPr sz="1000">
                <a:solidFill>
                  <a:schemeClr val="tx1">
                    <a:tint val="75000"/>
                  </a:schemeClr>
                </a:solidFill>
                <a:latin typeface="Poppins" panose="00000500000000000000" pitchFamily="50" charset="0"/>
                <a:cs typeface="Poppins" panose="00000500000000000000" pitchFamily="50" charset="0"/>
              </a:defRPr>
            </a:lvl1pPr>
          </a:lstStyle>
          <a:p>
            <a:fld id="{FAF63893-4B0C-4F88-9650-53ECAF8C5052}" type="slidenum">
              <a:rPr lang="en-IN" smtClean="0"/>
              <a:pPr/>
              <a:t>‹#›</a:t>
            </a:fld>
            <a:endParaRPr lang="en-IN"/>
          </a:p>
        </p:txBody>
      </p:sp>
      <p:sp>
        <p:nvSpPr>
          <p:cNvPr id="20" name="Title 18">
            <a:extLst>
              <a:ext uri="{FF2B5EF4-FFF2-40B4-BE49-F238E27FC236}">
                <a16:creationId xmlns:a16="http://schemas.microsoft.com/office/drawing/2014/main" id="{7725916F-093B-4C56-85A1-46E7828AF415}"/>
              </a:ext>
            </a:extLst>
          </p:cNvPr>
          <p:cNvSpPr>
            <a:spLocks noGrp="1"/>
          </p:cNvSpPr>
          <p:nvPr>
            <p:ph type="title"/>
          </p:nvPr>
        </p:nvSpPr>
        <p:spPr>
          <a:xfrm>
            <a:off x="316392" y="266371"/>
            <a:ext cx="10972800" cy="584775"/>
          </a:xfrm>
          <a:prstGeom prst="rect">
            <a:avLst/>
          </a:prstGeom>
        </p:spPr>
        <p:txBody>
          <a:bodyPr/>
          <a:lstStyle>
            <a:lvl1pPr>
              <a:defRPr lang="en-US" sz="2800" b="1" kern="1200" smtClean="0">
                <a:solidFill>
                  <a:schemeClr val="tx1"/>
                </a:solidFill>
                <a:latin typeface="Poppins" panose="00000500000000000000" pitchFamily="50" charset="0"/>
                <a:ea typeface="+mn-ea"/>
                <a:cs typeface="Poppins" panose="00000500000000000000" pitchFamily="50" charset="0"/>
              </a:defRPr>
            </a:lvl1pPr>
          </a:lstStyle>
          <a:p>
            <a:r>
              <a:rPr lang="en-US"/>
              <a:t>Click to edit Master title style</a:t>
            </a:r>
            <a:endParaRPr lang="en-IN"/>
          </a:p>
        </p:txBody>
      </p:sp>
      <p:sp>
        <p:nvSpPr>
          <p:cNvPr id="25" name="Content Placeholder 21">
            <a:extLst>
              <a:ext uri="{FF2B5EF4-FFF2-40B4-BE49-F238E27FC236}">
                <a16:creationId xmlns:a16="http://schemas.microsoft.com/office/drawing/2014/main" id="{442361EB-3A00-488E-A73E-65766E41F9EC}"/>
              </a:ext>
            </a:extLst>
          </p:cNvPr>
          <p:cNvSpPr>
            <a:spLocks noGrp="1"/>
          </p:cNvSpPr>
          <p:nvPr>
            <p:ph sz="quarter" idx="10"/>
          </p:nvPr>
        </p:nvSpPr>
        <p:spPr>
          <a:xfrm>
            <a:off x="316392" y="1238496"/>
            <a:ext cx="11558635" cy="338554"/>
          </a:xfrm>
          <a:prstGeom prst="rect">
            <a:avLst/>
          </a:prstGeom>
          <a:noFill/>
        </p:spPr>
        <p:txBody>
          <a:bodyPr wrap="square" rtlCol="0">
            <a:spAutoFit/>
          </a:bodyPr>
          <a:lstStyle>
            <a:lvl1pPr marL="0" indent="0">
              <a:lnSpc>
                <a:spcPct val="100000"/>
              </a:lnSpc>
              <a:spcBef>
                <a:spcPts val="0"/>
              </a:spcBef>
              <a:buNone/>
              <a:defRPr lang="en-US" sz="1600" dirty="0" smtClean="0">
                <a:latin typeface="Poppins Light" panose="00000400000000000000" pitchFamily="50" charset="0"/>
                <a:cs typeface="Poppins Light" panose="00000400000000000000" pitchFamily="50" charset="0"/>
              </a:defRPr>
            </a:lvl1pPr>
            <a:lvl2pPr marL="228600" indent="0">
              <a:buNone/>
              <a:defRPr lang="en-US" sz="1600" kern="1200" dirty="0" smtClean="0">
                <a:solidFill>
                  <a:schemeClr val="tx1"/>
                </a:solidFill>
                <a:latin typeface="Poppins Light" panose="00000400000000000000" pitchFamily="50" charset="0"/>
                <a:ea typeface="+mn-ea"/>
                <a:cs typeface="Poppins Light" panose="00000400000000000000" pitchFamily="50" charset="0"/>
              </a:defRPr>
            </a:lvl2pPr>
            <a:lvl3pPr marL="685800" indent="0">
              <a:buNone/>
              <a:defRPr lang="en-US" sz="1600" kern="1200" dirty="0" smtClean="0">
                <a:solidFill>
                  <a:schemeClr val="tx1"/>
                </a:solidFill>
                <a:latin typeface="Poppins Light" panose="00000400000000000000" pitchFamily="50" charset="0"/>
                <a:ea typeface="+mn-ea"/>
                <a:cs typeface="Poppins Light" panose="00000400000000000000" pitchFamily="50" charset="0"/>
              </a:defRPr>
            </a:lvl3pPr>
            <a:lvl4pPr marL="1143000" indent="0">
              <a:buNone/>
              <a:defRPr lang="en-US" sz="1600" kern="1200" dirty="0" smtClean="0">
                <a:solidFill>
                  <a:schemeClr val="tx1"/>
                </a:solidFill>
                <a:latin typeface="Poppins Light" panose="00000400000000000000" pitchFamily="50" charset="0"/>
                <a:ea typeface="+mn-ea"/>
                <a:cs typeface="Poppins Light" panose="00000400000000000000" pitchFamily="50" charset="0"/>
              </a:defRPr>
            </a:lvl4pPr>
            <a:lvl5pPr marL="1600200" indent="0">
              <a:buNone/>
              <a:defRPr lang="en-IN" sz="1600" kern="1200" dirty="0" smtClean="0">
                <a:solidFill>
                  <a:schemeClr val="tx1"/>
                </a:solidFill>
                <a:latin typeface="Poppins Light" panose="00000400000000000000" pitchFamily="50" charset="0"/>
                <a:ea typeface="+mn-ea"/>
                <a:cs typeface="Poppins Light" panose="00000400000000000000" pitchFamily="50" charset="0"/>
              </a:defRPr>
            </a:lvl5pPr>
          </a:lstStyle>
          <a:p>
            <a:pPr marL="0" lvl="0"/>
            <a:r>
              <a:rPr lang="en-US"/>
              <a:t>Click to edit Master text styles</a:t>
            </a:r>
          </a:p>
        </p:txBody>
      </p:sp>
    </p:spTree>
    <p:extLst>
      <p:ext uri="{BB962C8B-B14F-4D97-AF65-F5344CB8AC3E}">
        <p14:creationId xmlns:p14="http://schemas.microsoft.com/office/powerpoint/2010/main" val="43778756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tent and Pic format 4">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627AAF12-0DAD-4BAA-9C53-437FC83EEB5C}"/>
              </a:ext>
            </a:extLst>
          </p:cNvPr>
          <p:cNvSpPr>
            <a:spLocks noGrp="1"/>
          </p:cNvSpPr>
          <p:nvPr>
            <p:ph type="pic" sz="quarter" idx="10"/>
          </p:nvPr>
        </p:nvSpPr>
        <p:spPr>
          <a:xfrm>
            <a:off x="0" y="51880"/>
            <a:ext cx="8277225" cy="6440542"/>
          </a:xfrm>
          <a:prstGeom prst="rect">
            <a:avLst/>
          </a:prstGeom>
          <a:solidFill>
            <a:srgbClr val="404040"/>
          </a:solidFill>
        </p:spPr>
        <p:txBody>
          <a:bodyPr anchor="ctr"/>
          <a:lstStyle>
            <a:lvl1pPr algn="ctr">
              <a:defRPr sz="1800">
                <a:solidFill>
                  <a:schemeClr val="bg1"/>
                </a:solidFill>
              </a:defRPr>
            </a:lvl1pPr>
          </a:lstStyle>
          <a:p>
            <a:endParaRPr lang="en-IN"/>
          </a:p>
        </p:txBody>
      </p:sp>
      <p:sp>
        <p:nvSpPr>
          <p:cNvPr id="63" name="TextBox 62">
            <a:extLst>
              <a:ext uri="{FF2B5EF4-FFF2-40B4-BE49-F238E27FC236}">
                <a16:creationId xmlns:a16="http://schemas.microsoft.com/office/drawing/2014/main" id="{986E6D9D-F4E3-4576-82C1-9B88B8920CDD}"/>
              </a:ext>
            </a:extLst>
          </p:cNvPr>
          <p:cNvSpPr txBox="1"/>
          <p:nvPr userDrawn="1"/>
        </p:nvSpPr>
        <p:spPr>
          <a:xfrm>
            <a:off x="0" y="6575289"/>
            <a:ext cx="3110147" cy="230832"/>
          </a:xfrm>
          <a:prstGeom prst="rect">
            <a:avLst/>
          </a:prstGeom>
          <a:noFill/>
        </p:spPr>
        <p:txBody>
          <a:bodyPr wrap="none" rtlCol="0">
            <a:spAutoFit/>
          </a:bodyPr>
          <a:lstStyle/>
          <a:p>
            <a:pPr algn="r"/>
            <a:r>
              <a:rPr lang="en-US" sz="900">
                <a:solidFill>
                  <a:schemeClr val="tx1">
                    <a:lumMod val="50000"/>
                    <a:lumOff val="50000"/>
                  </a:schemeClr>
                </a:solidFill>
                <a:latin typeface="Poppins" panose="00000500000000000000" pitchFamily="50" charset="0"/>
                <a:cs typeface="Poppins" panose="00000500000000000000" pitchFamily="50" charset="0"/>
              </a:rPr>
              <a:t>© COPYRIGHT 2024, TREDENCE. ALL RIGHTS RESERVED</a:t>
            </a:r>
            <a:endParaRPr lang="en-IN" sz="900">
              <a:solidFill>
                <a:schemeClr val="tx1">
                  <a:lumMod val="50000"/>
                  <a:lumOff val="50000"/>
                </a:schemeClr>
              </a:solidFill>
              <a:latin typeface="Poppins" panose="00000500000000000000" pitchFamily="50" charset="0"/>
              <a:cs typeface="Poppins" panose="00000500000000000000" pitchFamily="50" charset="0"/>
            </a:endParaRPr>
          </a:p>
        </p:txBody>
      </p:sp>
      <p:grpSp>
        <p:nvGrpSpPr>
          <p:cNvPr id="64" name="Group 63">
            <a:extLst>
              <a:ext uri="{FF2B5EF4-FFF2-40B4-BE49-F238E27FC236}">
                <a16:creationId xmlns:a16="http://schemas.microsoft.com/office/drawing/2014/main" id="{3FC12268-4548-47B5-BBC2-C09560F75B85}"/>
              </a:ext>
            </a:extLst>
          </p:cNvPr>
          <p:cNvGrpSpPr/>
          <p:nvPr userDrawn="1"/>
        </p:nvGrpSpPr>
        <p:grpSpPr>
          <a:xfrm>
            <a:off x="5902296" y="6657690"/>
            <a:ext cx="387409" cy="0"/>
            <a:chOff x="5905144" y="6657690"/>
            <a:chExt cx="387409" cy="0"/>
          </a:xfrm>
        </p:grpSpPr>
        <p:cxnSp>
          <p:nvCxnSpPr>
            <p:cNvPr id="65" name="Straight Connector 64">
              <a:extLst>
                <a:ext uri="{FF2B5EF4-FFF2-40B4-BE49-F238E27FC236}">
                  <a16:creationId xmlns:a16="http://schemas.microsoft.com/office/drawing/2014/main" id="{F1D40E5A-CF6C-460B-A94D-67318400F0BE}"/>
                </a:ext>
              </a:extLst>
            </p:cNvPr>
            <p:cNvCxnSpPr>
              <a:cxnSpLocks/>
            </p:cNvCxnSpPr>
            <p:nvPr userDrawn="1"/>
          </p:nvCxnSpPr>
          <p:spPr>
            <a:xfrm>
              <a:off x="5905144" y="6657690"/>
              <a:ext cx="71215" cy="0"/>
            </a:xfrm>
            <a:prstGeom prst="line">
              <a:avLst/>
            </a:prstGeom>
            <a:ln w="28575">
              <a:solidFill>
                <a:srgbClr val="FE5000"/>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A7258CC2-3A17-49B2-AC3E-392A5DB89165}"/>
                </a:ext>
              </a:extLst>
            </p:cNvPr>
            <p:cNvCxnSpPr>
              <a:cxnSpLocks/>
            </p:cNvCxnSpPr>
            <p:nvPr userDrawn="1"/>
          </p:nvCxnSpPr>
          <p:spPr>
            <a:xfrm>
              <a:off x="6221338" y="6657690"/>
              <a:ext cx="71215" cy="0"/>
            </a:xfrm>
            <a:prstGeom prst="line">
              <a:avLst/>
            </a:prstGeom>
            <a:ln w="28575">
              <a:solidFill>
                <a:srgbClr val="FE5000"/>
              </a:solidFill>
            </a:ln>
          </p:spPr>
          <p:style>
            <a:lnRef idx="1">
              <a:schemeClr val="accent1"/>
            </a:lnRef>
            <a:fillRef idx="0">
              <a:schemeClr val="accent1"/>
            </a:fillRef>
            <a:effectRef idx="0">
              <a:schemeClr val="accent1"/>
            </a:effectRef>
            <a:fontRef idx="minor">
              <a:schemeClr val="tx1"/>
            </a:fontRef>
          </p:style>
        </p:cxnSp>
      </p:grpSp>
      <p:pic>
        <p:nvPicPr>
          <p:cNvPr id="67" name="Graphic 66">
            <a:extLst>
              <a:ext uri="{FF2B5EF4-FFF2-40B4-BE49-F238E27FC236}">
                <a16:creationId xmlns:a16="http://schemas.microsoft.com/office/drawing/2014/main" id="{C8386C3C-7BC4-4B1A-AC1D-A01540E347B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734492" y="6583835"/>
            <a:ext cx="180984" cy="192001"/>
          </a:xfrm>
          <a:prstGeom prst="rect">
            <a:avLst/>
          </a:prstGeom>
        </p:spPr>
      </p:pic>
      <p:cxnSp>
        <p:nvCxnSpPr>
          <p:cNvPr id="68" name="Straight Connector 67">
            <a:extLst>
              <a:ext uri="{FF2B5EF4-FFF2-40B4-BE49-F238E27FC236}">
                <a16:creationId xmlns:a16="http://schemas.microsoft.com/office/drawing/2014/main" id="{3E669637-C2B2-4A48-B89D-5CE3053F408D}"/>
              </a:ext>
            </a:extLst>
          </p:cNvPr>
          <p:cNvCxnSpPr>
            <a:cxnSpLocks/>
          </p:cNvCxnSpPr>
          <p:nvPr userDrawn="1"/>
        </p:nvCxnSpPr>
        <p:spPr>
          <a:xfrm>
            <a:off x="0" y="6496048"/>
            <a:ext cx="121920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69" name="Slide Number Placeholder 5">
            <a:extLst>
              <a:ext uri="{FF2B5EF4-FFF2-40B4-BE49-F238E27FC236}">
                <a16:creationId xmlns:a16="http://schemas.microsoft.com/office/drawing/2014/main" id="{27262945-913D-445F-ADA6-A22C5A7ECFC3}"/>
              </a:ext>
            </a:extLst>
          </p:cNvPr>
          <p:cNvSpPr>
            <a:spLocks noGrp="1"/>
          </p:cNvSpPr>
          <p:nvPr>
            <p:ph type="sldNum" sz="quarter" idx="4"/>
          </p:nvPr>
        </p:nvSpPr>
        <p:spPr>
          <a:xfrm>
            <a:off x="5905500" y="6499675"/>
            <a:ext cx="380999" cy="365125"/>
          </a:xfrm>
          <a:prstGeom prst="rect">
            <a:avLst/>
          </a:prstGeom>
        </p:spPr>
        <p:txBody>
          <a:bodyPr vert="horz" lIns="91440" tIns="45720" rIns="91440" bIns="45720" rtlCol="0" anchor="ctr"/>
          <a:lstStyle>
            <a:lvl1pPr algn="ctr">
              <a:defRPr sz="1000">
                <a:solidFill>
                  <a:schemeClr val="tx1">
                    <a:tint val="75000"/>
                  </a:schemeClr>
                </a:solidFill>
                <a:latin typeface="Poppins" panose="00000500000000000000" pitchFamily="50" charset="0"/>
                <a:cs typeface="Poppins" panose="00000500000000000000" pitchFamily="50" charset="0"/>
              </a:defRPr>
            </a:lvl1pPr>
          </a:lstStyle>
          <a:p>
            <a:fld id="{FAF63893-4B0C-4F88-9650-53ECAF8C5052}" type="slidenum">
              <a:rPr lang="en-IN" smtClean="0"/>
              <a:pPr/>
              <a:t>‹#›</a:t>
            </a:fld>
            <a:endParaRPr lang="en-IN"/>
          </a:p>
        </p:txBody>
      </p:sp>
      <p:pic>
        <p:nvPicPr>
          <p:cNvPr id="43" name="Graphic 42">
            <a:extLst>
              <a:ext uri="{FF2B5EF4-FFF2-40B4-BE49-F238E27FC236}">
                <a16:creationId xmlns:a16="http://schemas.microsoft.com/office/drawing/2014/main" id="{8D85D37F-D8C4-4588-9C7A-DC96328B8E0C}"/>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423952" y="0"/>
            <a:ext cx="12192000" cy="55002"/>
          </a:xfrm>
          <a:prstGeom prst="rect">
            <a:avLst/>
          </a:prstGeom>
        </p:spPr>
      </p:pic>
      <p:sp>
        <p:nvSpPr>
          <p:cNvPr id="44" name="Rectangle 43">
            <a:extLst>
              <a:ext uri="{FF2B5EF4-FFF2-40B4-BE49-F238E27FC236}">
                <a16:creationId xmlns:a16="http://schemas.microsoft.com/office/drawing/2014/main" id="{D0FECF5D-5389-40B1-8A7A-D5D67CB60D1C}"/>
              </a:ext>
            </a:extLst>
          </p:cNvPr>
          <p:cNvSpPr/>
          <p:nvPr userDrawn="1"/>
        </p:nvSpPr>
        <p:spPr>
          <a:xfrm>
            <a:off x="11518084" y="125835"/>
            <a:ext cx="140536" cy="140536"/>
          </a:xfrm>
          <a:prstGeom prst="rect">
            <a:avLst/>
          </a:prstGeom>
          <a:solidFill>
            <a:srgbClr val="FE5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5" name="Rectangle 44">
            <a:extLst>
              <a:ext uri="{FF2B5EF4-FFF2-40B4-BE49-F238E27FC236}">
                <a16:creationId xmlns:a16="http://schemas.microsoft.com/office/drawing/2014/main" id="{1E50B8DE-5F4F-4E4C-BC15-E90DA0B7B8F3}"/>
              </a:ext>
            </a:extLst>
          </p:cNvPr>
          <p:cNvSpPr/>
          <p:nvPr userDrawn="1"/>
        </p:nvSpPr>
        <p:spPr>
          <a:xfrm>
            <a:off x="11734492" y="125835"/>
            <a:ext cx="140536" cy="140536"/>
          </a:xfrm>
          <a:prstGeom prst="rect">
            <a:avLst/>
          </a:prstGeom>
          <a:solidFill>
            <a:srgbClr val="6DCD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Rectangle 45">
            <a:extLst>
              <a:ext uri="{FF2B5EF4-FFF2-40B4-BE49-F238E27FC236}">
                <a16:creationId xmlns:a16="http://schemas.microsoft.com/office/drawing/2014/main" id="{1E2B0731-C61E-48B7-911B-9DE9091BC7F1}"/>
              </a:ext>
            </a:extLst>
          </p:cNvPr>
          <p:cNvSpPr/>
          <p:nvPr userDrawn="1"/>
        </p:nvSpPr>
        <p:spPr>
          <a:xfrm>
            <a:off x="11950900" y="125835"/>
            <a:ext cx="140536" cy="140536"/>
          </a:xfrm>
          <a:prstGeom prst="rect">
            <a:avLst/>
          </a:prstGeom>
          <a:solidFill>
            <a:srgbClr val="004E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82387492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ntent and Pic format 5">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19B36B4A-BB5B-4CA3-AC37-ED00E28DAD0E}"/>
              </a:ext>
            </a:extLst>
          </p:cNvPr>
          <p:cNvSpPr>
            <a:spLocks noGrp="1"/>
          </p:cNvSpPr>
          <p:nvPr>
            <p:ph type="pic" sz="quarter" idx="10"/>
          </p:nvPr>
        </p:nvSpPr>
        <p:spPr>
          <a:xfrm>
            <a:off x="0" y="0"/>
            <a:ext cx="4109324" cy="3383280"/>
          </a:xfrm>
          <a:prstGeom prst="rect">
            <a:avLst/>
          </a:prstGeom>
          <a:solidFill>
            <a:srgbClr val="0D0D0D"/>
          </a:solidFill>
        </p:spPr>
        <p:txBody>
          <a:bodyPr anchor="ctr"/>
          <a:lstStyle>
            <a:lvl1pPr algn="ctr">
              <a:defRPr sz="1800">
                <a:solidFill>
                  <a:schemeClr val="bg1"/>
                </a:solidFill>
              </a:defRPr>
            </a:lvl1pPr>
          </a:lstStyle>
          <a:p>
            <a:endParaRPr lang="en-IN"/>
          </a:p>
        </p:txBody>
      </p:sp>
      <p:sp>
        <p:nvSpPr>
          <p:cNvPr id="6" name="Picture Placeholder 5">
            <a:extLst>
              <a:ext uri="{FF2B5EF4-FFF2-40B4-BE49-F238E27FC236}">
                <a16:creationId xmlns:a16="http://schemas.microsoft.com/office/drawing/2014/main" id="{BD8D8E4D-0899-4DE0-A36E-C33D52061A86}"/>
              </a:ext>
            </a:extLst>
          </p:cNvPr>
          <p:cNvSpPr>
            <a:spLocks noGrp="1"/>
          </p:cNvSpPr>
          <p:nvPr>
            <p:ph type="pic" sz="quarter" idx="11"/>
          </p:nvPr>
        </p:nvSpPr>
        <p:spPr>
          <a:xfrm>
            <a:off x="4110038" y="0"/>
            <a:ext cx="3969780" cy="3383280"/>
          </a:xfrm>
          <a:prstGeom prst="rect">
            <a:avLst/>
          </a:prstGeom>
          <a:solidFill>
            <a:srgbClr val="262626"/>
          </a:solidFill>
        </p:spPr>
        <p:txBody>
          <a:bodyPr anchor="ctr"/>
          <a:lstStyle>
            <a:lvl1pPr algn="ctr">
              <a:defRPr sz="1800">
                <a:solidFill>
                  <a:schemeClr val="bg1"/>
                </a:solidFill>
              </a:defRPr>
            </a:lvl1pPr>
          </a:lstStyle>
          <a:p>
            <a:endParaRPr lang="en-IN"/>
          </a:p>
        </p:txBody>
      </p:sp>
      <p:sp>
        <p:nvSpPr>
          <p:cNvPr id="25" name="Picture Placeholder 5">
            <a:extLst>
              <a:ext uri="{FF2B5EF4-FFF2-40B4-BE49-F238E27FC236}">
                <a16:creationId xmlns:a16="http://schemas.microsoft.com/office/drawing/2014/main" id="{F4D1AF43-AF0A-41B7-AA2E-B8DD6EA34BC6}"/>
              </a:ext>
            </a:extLst>
          </p:cNvPr>
          <p:cNvSpPr>
            <a:spLocks noGrp="1"/>
          </p:cNvSpPr>
          <p:nvPr>
            <p:ph type="pic" sz="quarter" idx="12"/>
          </p:nvPr>
        </p:nvSpPr>
        <p:spPr>
          <a:xfrm>
            <a:off x="8080533" y="0"/>
            <a:ext cx="4110752" cy="3383280"/>
          </a:xfrm>
          <a:prstGeom prst="rect">
            <a:avLst/>
          </a:prstGeom>
          <a:solidFill>
            <a:srgbClr val="404040"/>
          </a:solidFill>
        </p:spPr>
        <p:txBody>
          <a:bodyPr anchor="ctr"/>
          <a:lstStyle>
            <a:lvl1pPr algn="ctr">
              <a:defRPr sz="1800">
                <a:solidFill>
                  <a:schemeClr val="bg1"/>
                </a:solidFill>
              </a:defRPr>
            </a:lvl1pPr>
          </a:lstStyle>
          <a:p>
            <a:endParaRPr lang="en-IN"/>
          </a:p>
        </p:txBody>
      </p:sp>
      <p:sp>
        <p:nvSpPr>
          <p:cNvPr id="63" name="TextBox 62">
            <a:extLst>
              <a:ext uri="{FF2B5EF4-FFF2-40B4-BE49-F238E27FC236}">
                <a16:creationId xmlns:a16="http://schemas.microsoft.com/office/drawing/2014/main" id="{986E6D9D-F4E3-4576-82C1-9B88B8920CDD}"/>
              </a:ext>
            </a:extLst>
          </p:cNvPr>
          <p:cNvSpPr txBox="1"/>
          <p:nvPr userDrawn="1"/>
        </p:nvSpPr>
        <p:spPr>
          <a:xfrm>
            <a:off x="0" y="6575289"/>
            <a:ext cx="3110147" cy="230832"/>
          </a:xfrm>
          <a:prstGeom prst="rect">
            <a:avLst/>
          </a:prstGeom>
          <a:noFill/>
        </p:spPr>
        <p:txBody>
          <a:bodyPr wrap="none" rtlCol="0">
            <a:spAutoFit/>
          </a:bodyPr>
          <a:lstStyle/>
          <a:p>
            <a:pPr algn="r"/>
            <a:r>
              <a:rPr lang="en-US" sz="900">
                <a:solidFill>
                  <a:schemeClr val="tx1">
                    <a:lumMod val="50000"/>
                    <a:lumOff val="50000"/>
                  </a:schemeClr>
                </a:solidFill>
                <a:latin typeface="Poppins" panose="00000500000000000000" pitchFamily="50" charset="0"/>
                <a:cs typeface="Poppins" panose="00000500000000000000" pitchFamily="50" charset="0"/>
              </a:rPr>
              <a:t>© COPYRIGHT 2024, TREDENCE. ALL RIGHTS RESERVED</a:t>
            </a:r>
            <a:endParaRPr lang="en-IN" sz="900">
              <a:solidFill>
                <a:schemeClr val="tx1">
                  <a:lumMod val="50000"/>
                  <a:lumOff val="50000"/>
                </a:schemeClr>
              </a:solidFill>
              <a:latin typeface="Poppins" panose="00000500000000000000" pitchFamily="50" charset="0"/>
              <a:cs typeface="Poppins" panose="00000500000000000000" pitchFamily="50" charset="0"/>
            </a:endParaRPr>
          </a:p>
        </p:txBody>
      </p:sp>
      <p:grpSp>
        <p:nvGrpSpPr>
          <p:cNvPr id="64" name="Group 63">
            <a:extLst>
              <a:ext uri="{FF2B5EF4-FFF2-40B4-BE49-F238E27FC236}">
                <a16:creationId xmlns:a16="http://schemas.microsoft.com/office/drawing/2014/main" id="{3FC12268-4548-47B5-BBC2-C09560F75B85}"/>
              </a:ext>
            </a:extLst>
          </p:cNvPr>
          <p:cNvGrpSpPr/>
          <p:nvPr userDrawn="1"/>
        </p:nvGrpSpPr>
        <p:grpSpPr>
          <a:xfrm>
            <a:off x="5902296" y="6657690"/>
            <a:ext cx="387409" cy="0"/>
            <a:chOff x="5905144" y="6657690"/>
            <a:chExt cx="387409" cy="0"/>
          </a:xfrm>
        </p:grpSpPr>
        <p:cxnSp>
          <p:nvCxnSpPr>
            <p:cNvPr id="65" name="Straight Connector 64">
              <a:extLst>
                <a:ext uri="{FF2B5EF4-FFF2-40B4-BE49-F238E27FC236}">
                  <a16:creationId xmlns:a16="http://schemas.microsoft.com/office/drawing/2014/main" id="{F1D40E5A-CF6C-460B-A94D-67318400F0BE}"/>
                </a:ext>
              </a:extLst>
            </p:cNvPr>
            <p:cNvCxnSpPr>
              <a:cxnSpLocks/>
            </p:cNvCxnSpPr>
            <p:nvPr userDrawn="1"/>
          </p:nvCxnSpPr>
          <p:spPr>
            <a:xfrm>
              <a:off x="5905144" y="6657690"/>
              <a:ext cx="71215" cy="0"/>
            </a:xfrm>
            <a:prstGeom prst="line">
              <a:avLst/>
            </a:prstGeom>
            <a:ln w="28575">
              <a:solidFill>
                <a:srgbClr val="FE5000"/>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A7258CC2-3A17-49B2-AC3E-392A5DB89165}"/>
                </a:ext>
              </a:extLst>
            </p:cNvPr>
            <p:cNvCxnSpPr>
              <a:cxnSpLocks/>
            </p:cNvCxnSpPr>
            <p:nvPr userDrawn="1"/>
          </p:nvCxnSpPr>
          <p:spPr>
            <a:xfrm>
              <a:off x="6221338" y="6657690"/>
              <a:ext cx="71215" cy="0"/>
            </a:xfrm>
            <a:prstGeom prst="line">
              <a:avLst/>
            </a:prstGeom>
            <a:ln w="28575">
              <a:solidFill>
                <a:srgbClr val="FE5000"/>
              </a:solidFill>
            </a:ln>
          </p:spPr>
          <p:style>
            <a:lnRef idx="1">
              <a:schemeClr val="accent1"/>
            </a:lnRef>
            <a:fillRef idx="0">
              <a:schemeClr val="accent1"/>
            </a:fillRef>
            <a:effectRef idx="0">
              <a:schemeClr val="accent1"/>
            </a:effectRef>
            <a:fontRef idx="minor">
              <a:schemeClr val="tx1"/>
            </a:fontRef>
          </p:style>
        </p:cxnSp>
      </p:grpSp>
      <p:pic>
        <p:nvPicPr>
          <p:cNvPr id="67" name="Graphic 66">
            <a:extLst>
              <a:ext uri="{FF2B5EF4-FFF2-40B4-BE49-F238E27FC236}">
                <a16:creationId xmlns:a16="http://schemas.microsoft.com/office/drawing/2014/main" id="{C8386C3C-7BC4-4B1A-AC1D-A01540E347B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734492" y="6583835"/>
            <a:ext cx="180984" cy="192001"/>
          </a:xfrm>
          <a:prstGeom prst="rect">
            <a:avLst/>
          </a:prstGeom>
        </p:spPr>
      </p:pic>
      <p:cxnSp>
        <p:nvCxnSpPr>
          <p:cNvPr id="68" name="Straight Connector 67">
            <a:extLst>
              <a:ext uri="{FF2B5EF4-FFF2-40B4-BE49-F238E27FC236}">
                <a16:creationId xmlns:a16="http://schemas.microsoft.com/office/drawing/2014/main" id="{3E669637-C2B2-4A48-B89D-5CE3053F408D}"/>
              </a:ext>
            </a:extLst>
          </p:cNvPr>
          <p:cNvCxnSpPr>
            <a:cxnSpLocks/>
          </p:cNvCxnSpPr>
          <p:nvPr userDrawn="1"/>
        </p:nvCxnSpPr>
        <p:spPr>
          <a:xfrm>
            <a:off x="0" y="6496048"/>
            <a:ext cx="121920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69" name="Slide Number Placeholder 5">
            <a:extLst>
              <a:ext uri="{FF2B5EF4-FFF2-40B4-BE49-F238E27FC236}">
                <a16:creationId xmlns:a16="http://schemas.microsoft.com/office/drawing/2014/main" id="{27262945-913D-445F-ADA6-A22C5A7ECFC3}"/>
              </a:ext>
            </a:extLst>
          </p:cNvPr>
          <p:cNvSpPr>
            <a:spLocks noGrp="1"/>
          </p:cNvSpPr>
          <p:nvPr>
            <p:ph type="sldNum" sz="quarter" idx="4"/>
          </p:nvPr>
        </p:nvSpPr>
        <p:spPr>
          <a:xfrm>
            <a:off x="5905500" y="6499675"/>
            <a:ext cx="380999" cy="365125"/>
          </a:xfrm>
          <a:prstGeom prst="rect">
            <a:avLst/>
          </a:prstGeom>
        </p:spPr>
        <p:txBody>
          <a:bodyPr vert="horz" lIns="91440" tIns="45720" rIns="91440" bIns="45720" rtlCol="0" anchor="ctr"/>
          <a:lstStyle>
            <a:lvl1pPr algn="ctr">
              <a:defRPr sz="1000">
                <a:solidFill>
                  <a:schemeClr val="tx1">
                    <a:tint val="75000"/>
                  </a:schemeClr>
                </a:solidFill>
                <a:latin typeface="Poppins" panose="00000500000000000000" pitchFamily="50" charset="0"/>
                <a:cs typeface="Poppins" panose="00000500000000000000" pitchFamily="50" charset="0"/>
              </a:defRPr>
            </a:lvl1pPr>
          </a:lstStyle>
          <a:p>
            <a:fld id="{FAF63893-4B0C-4F88-9650-53ECAF8C5052}" type="slidenum">
              <a:rPr lang="en-IN" smtClean="0"/>
              <a:pPr/>
              <a:t>‹#›</a:t>
            </a:fld>
            <a:endParaRPr lang="en-IN"/>
          </a:p>
        </p:txBody>
      </p:sp>
    </p:spTree>
    <p:extLst>
      <p:ext uri="{BB962C8B-B14F-4D97-AF65-F5344CB8AC3E}">
        <p14:creationId xmlns:p14="http://schemas.microsoft.com/office/powerpoint/2010/main" val="86135432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ntent and Pic format 6">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FB750818-1830-44BC-9412-7A282F61D9B1}"/>
              </a:ext>
            </a:extLst>
          </p:cNvPr>
          <p:cNvSpPr>
            <a:spLocks noGrp="1"/>
          </p:cNvSpPr>
          <p:nvPr>
            <p:ph type="pic" sz="quarter" idx="10"/>
          </p:nvPr>
        </p:nvSpPr>
        <p:spPr>
          <a:xfrm>
            <a:off x="0" y="1319213"/>
            <a:ext cx="5225963" cy="2776537"/>
          </a:xfrm>
          <a:prstGeom prst="rect">
            <a:avLst/>
          </a:prstGeom>
          <a:solidFill>
            <a:srgbClr val="404040"/>
          </a:solidFill>
        </p:spPr>
        <p:txBody>
          <a:bodyPr anchor="ctr"/>
          <a:lstStyle>
            <a:lvl1pPr algn="ctr">
              <a:defRPr sz="1200">
                <a:solidFill>
                  <a:schemeClr val="bg1"/>
                </a:solidFill>
              </a:defRPr>
            </a:lvl1pPr>
          </a:lstStyle>
          <a:p>
            <a:endParaRPr lang="en-IN"/>
          </a:p>
        </p:txBody>
      </p:sp>
      <p:sp>
        <p:nvSpPr>
          <p:cNvPr id="63" name="TextBox 62">
            <a:extLst>
              <a:ext uri="{FF2B5EF4-FFF2-40B4-BE49-F238E27FC236}">
                <a16:creationId xmlns:a16="http://schemas.microsoft.com/office/drawing/2014/main" id="{986E6D9D-F4E3-4576-82C1-9B88B8920CDD}"/>
              </a:ext>
            </a:extLst>
          </p:cNvPr>
          <p:cNvSpPr txBox="1"/>
          <p:nvPr userDrawn="1"/>
        </p:nvSpPr>
        <p:spPr>
          <a:xfrm>
            <a:off x="0" y="6575289"/>
            <a:ext cx="3110147" cy="230832"/>
          </a:xfrm>
          <a:prstGeom prst="rect">
            <a:avLst/>
          </a:prstGeom>
          <a:noFill/>
        </p:spPr>
        <p:txBody>
          <a:bodyPr wrap="none" rtlCol="0">
            <a:spAutoFit/>
          </a:bodyPr>
          <a:lstStyle/>
          <a:p>
            <a:pPr algn="r"/>
            <a:r>
              <a:rPr lang="en-US" sz="900">
                <a:solidFill>
                  <a:schemeClr val="tx1">
                    <a:lumMod val="50000"/>
                    <a:lumOff val="50000"/>
                  </a:schemeClr>
                </a:solidFill>
                <a:latin typeface="Poppins" panose="00000500000000000000" pitchFamily="50" charset="0"/>
                <a:cs typeface="Poppins" panose="00000500000000000000" pitchFamily="50" charset="0"/>
              </a:rPr>
              <a:t>© COPYRIGHT 2024, TREDENCE. ALL RIGHTS RESERVED</a:t>
            </a:r>
            <a:endParaRPr lang="en-IN" sz="900">
              <a:solidFill>
                <a:schemeClr val="tx1">
                  <a:lumMod val="50000"/>
                  <a:lumOff val="50000"/>
                </a:schemeClr>
              </a:solidFill>
              <a:latin typeface="Poppins" panose="00000500000000000000" pitchFamily="50" charset="0"/>
              <a:cs typeface="Poppins" panose="00000500000000000000" pitchFamily="50" charset="0"/>
            </a:endParaRPr>
          </a:p>
        </p:txBody>
      </p:sp>
      <p:grpSp>
        <p:nvGrpSpPr>
          <p:cNvPr id="64" name="Group 63">
            <a:extLst>
              <a:ext uri="{FF2B5EF4-FFF2-40B4-BE49-F238E27FC236}">
                <a16:creationId xmlns:a16="http://schemas.microsoft.com/office/drawing/2014/main" id="{3FC12268-4548-47B5-BBC2-C09560F75B85}"/>
              </a:ext>
            </a:extLst>
          </p:cNvPr>
          <p:cNvGrpSpPr/>
          <p:nvPr userDrawn="1"/>
        </p:nvGrpSpPr>
        <p:grpSpPr>
          <a:xfrm>
            <a:off x="5902296" y="6657690"/>
            <a:ext cx="387409" cy="0"/>
            <a:chOff x="5905144" y="6657690"/>
            <a:chExt cx="387409" cy="0"/>
          </a:xfrm>
        </p:grpSpPr>
        <p:cxnSp>
          <p:nvCxnSpPr>
            <p:cNvPr id="65" name="Straight Connector 64">
              <a:extLst>
                <a:ext uri="{FF2B5EF4-FFF2-40B4-BE49-F238E27FC236}">
                  <a16:creationId xmlns:a16="http://schemas.microsoft.com/office/drawing/2014/main" id="{F1D40E5A-CF6C-460B-A94D-67318400F0BE}"/>
                </a:ext>
              </a:extLst>
            </p:cNvPr>
            <p:cNvCxnSpPr>
              <a:cxnSpLocks/>
            </p:cNvCxnSpPr>
            <p:nvPr userDrawn="1"/>
          </p:nvCxnSpPr>
          <p:spPr>
            <a:xfrm>
              <a:off x="5905144" y="6657690"/>
              <a:ext cx="71215" cy="0"/>
            </a:xfrm>
            <a:prstGeom prst="line">
              <a:avLst/>
            </a:prstGeom>
            <a:ln w="28575">
              <a:solidFill>
                <a:srgbClr val="FE5000"/>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A7258CC2-3A17-49B2-AC3E-392A5DB89165}"/>
                </a:ext>
              </a:extLst>
            </p:cNvPr>
            <p:cNvCxnSpPr>
              <a:cxnSpLocks/>
            </p:cNvCxnSpPr>
            <p:nvPr userDrawn="1"/>
          </p:nvCxnSpPr>
          <p:spPr>
            <a:xfrm>
              <a:off x="6221338" y="6657690"/>
              <a:ext cx="71215" cy="0"/>
            </a:xfrm>
            <a:prstGeom prst="line">
              <a:avLst/>
            </a:prstGeom>
            <a:ln w="28575">
              <a:solidFill>
                <a:srgbClr val="FE5000"/>
              </a:solidFill>
            </a:ln>
          </p:spPr>
          <p:style>
            <a:lnRef idx="1">
              <a:schemeClr val="accent1"/>
            </a:lnRef>
            <a:fillRef idx="0">
              <a:schemeClr val="accent1"/>
            </a:fillRef>
            <a:effectRef idx="0">
              <a:schemeClr val="accent1"/>
            </a:effectRef>
            <a:fontRef idx="minor">
              <a:schemeClr val="tx1"/>
            </a:fontRef>
          </p:style>
        </p:cxnSp>
      </p:grpSp>
      <p:pic>
        <p:nvPicPr>
          <p:cNvPr id="67" name="Graphic 66">
            <a:extLst>
              <a:ext uri="{FF2B5EF4-FFF2-40B4-BE49-F238E27FC236}">
                <a16:creationId xmlns:a16="http://schemas.microsoft.com/office/drawing/2014/main" id="{C8386C3C-7BC4-4B1A-AC1D-A01540E347B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734492" y="6583835"/>
            <a:ext cx="180984" cy="192001"/>
          </a:xfrm>
          <a:prstGeom prst="rect">
            <a:avLst/>
          </a:prstGeom>
        </p:spPr>
      </p:pic>
      <p:cxnSp>
        <p:nvCxnSpPr>
          <p:cNvPr id="68" name="Straight Connector 67">
            <a:extLst>
              <a:ext uri="{FF2B5EF4-FFF2-40B4-BE49-F238E27FC236}">
                <a16:creationId xmlns:a16="http://schemas.microsoft.com/office/drawing/2014/main" id="{3E669637-C2B2-4A48-B89D-5CE3053F408D}"/>
              </a:ext>
            </a:extLst>
          </p:cNvPr>
          <p:cNvCxnSpPr>
            <a:cxnSpLocks/>
          </p:cNvCxnSpPr>
          <p:nvPr userDrawn="1"/>
        </p:nvCxnSpPr>
        <p:spPr>
          <a:xfrm>
            <a:off x="0" y="6496048"/>
            <a:ext cx="121920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69" name="Slide Number Placeholder 5">
            <a:extLst>
              <a:ext uri="{FF2B5EF4-FFF2-40B4-BE49-F238E27FC236}">
                <a16:creationId xmlns:a16="http://schemas.microsoft.com/office/drawing/2014/main" id="{27262945-913D-445F-ADA6-A22C5A7ECFC3}"/>
              </a:ext>
            </a:extLst>
          </p:cNvPr>
          <p:cNvSpPr>
            <a:spLocks noGrp="1"/>
          </p:cNvSpPr>
          <p:nvPr>
            <p:ph type="sldNum" sz="quarter" idx="4"/>
          </p:nvPr>
        </p:nvSpPr>
        <p:spPr>
          <a:xfrm>
            <a:off x="5905500" y="6499675"/>
            <a:ext cx="380999" cy="365125"/>
          </a:xfrm>
          <a:prstGeom prst="rect">
            <a:avLst/>
          </a:prstGeom>
        </p:spPr>
        <p:txBody>
          <a:bodyPr vert="horz" lIns="91440" tIns="45720" rIns="91440" bIns="45720" rtlCol="0" anchor="ctr"/>
          <a:lstStyle>
            <a:lvl1pPr algn="ctr">
              <a:defRPr sz="1000">
                <a:solidFill>
                  <a:schemeClr val="tx1">
                    <a:tint val="75000"/>
                  </a:schemeClr>
                </a:solidFill>
                <a:latin typeface="Poppins" panose="00000500000000000000" pitchFamily="50" charset="0"/>
                <a:cs typeface="Poppins" panose="00000500000000000000" pitchFamily="50" charset="0"/>
              </a:defRPr>
            </a:lvl1pPr>
          </a:lstStyle>
          <a:p>
            <a:fld id="{FAF63893-4B0C-4F88-9650-53ECAF8C5052}" type="slidenum">
              <a:rPr lang="en-IN" smtClean="0"/>
              <a:pPr/>
              <a:t>‹#›</a:t>
            </a:fld>
            <a:endParaRPr lang="en-IN"/>
          </a:p>
        </p:txBody>
      </p:sp>
      <p:sp>
        <p:nvSpPr>
          <p:cNvPr id="36" name="Title 18">
            <a:extLst>
              <a:ext uri="{FF2B5EF4-FFF2-40B4-BE49-F238E27FC236}">
                <a16:creationId xmlns:a16="http://schemas.microsoft.com/office/drawing/2014/main" id="{1BE40577-CD48-42B9-9DE5-928FF91842D7}"/>
              </a:ext>
            </a:extLst>
          </p:cNvPr>
          <p:cNvSpPr>
            <a:spLocks noGrp="1"/>
          </p:cNvSpPr>
          <p:nvPr>
            <p:ph type="title"/>
          </p:nvPr>
        </p:nvSpPr>
        <p:spPr>
          <a:xfrm>
            <a:off x="316392" y="266371"/>
            <a:ext cx="10972800" cy="584775"/>
          </a:xfrm>
          <a:prstGeom prst="rect">
            <a:avLst/>
          </a:prstGeom>
        </p:spPr>
        <p:txBody>
          <a:bodyPr/>
          <a:lstStyle>
            <a:lvl1pPr>
              <a:defRPr lang="en-US" sz="2800" b="1" kern="1200" smtClean="0">
                <a:solidFill>
                  <a:schemeClr val="tx1"/>
                </a:solidFill>
                <a:latin typeface="Poppins" panose="00000500000000000000" pitchFamily="50" charset="0"/>
                <a:ea typeface="+mn-ea"/>
                <a:cs typeface="Poppins" panose="00000500000000000000" pitchFamily="50" charset="0"/>
              </a:defRPr>
            </a:lvl1pPr>
          </a:lstStyle>
          <a:p>
            <a:r>
              <a:rPr lang="en-US"/>
              <a:t>Click to edit Master title style</a:t>
            </a:r>
            <a:endParaRPr lang="en-IN"/>
          </a:p>
        </p:txBody>
      </p:sp>
      <p:pic>
        <p:nvPicPr>
          <p:cNvPr id="14" name="Graphic 13">
            <a:extLst>
              <a:ext uri="{FF2B5EF4-FFF2-40B4-BE49-F238E27FC236}">
                <a16:creationId xmlns:a16="http://schemas.microsoft.com/office/drawing/2014/main" id="{DC971B60-CEE7-442E-9FEA-18DC061FE36C}"/>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423952" y="0"/>
            <a:ext cx="12192000" cy="55002"/>
          </a:xfrm>
          <a:prstGeom prst="rect">
            <a:avLst/>
          </a:prstGeom>
        </p:spPr>
      </p:pic>
      <p:sp>
        <p:nvSpPr>
          <p:cNvPr id="15" name="Rectangle 14">
            <a:extLst>
              <a:ext uri="{FF2B5EF4-FFF2-40B4-BE49-F238E27FC236}">
                <a16:creationId xmlns:a16="http://schemas.microsoft.com/office/drawing/2014/main" id="{A00DAF6B-069C-4FCF-8238-7C2295131E65}"/>
              </a:ext>
            </a:extLst>
          </p:cNvPr>
          <p:cNvSpPr/>
          <p:nvPr userDrawn="1"/>
        </p:nvSpPr>
        <p:spPr>
          <a:xfrm>
            <a:off x="11518084" y="125835"/>
            <a:ext cx="140536" cy="140536"/>
          </a:xfrm>
          <a:prstGeom prst="rect">
            <a:avLst/>
          </a:prstGeom>
          <a:solidFill>
            <a:srgbClr val="FE5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B3367F40-AE9E-4FC5-8340-18D3202BD7AD}"/>
              </a:ext>
            </a:extLst>
          </p:cNvPr>
          <p:cNvSpPr/>
          <p:nvPr userDrawn="1"/>
        </p:nvSpPr>
        <p:spPr>
          <a:xfrm>
            <a:off x="11734492" y="125835"/>
            <a:ext cx="140536" cy="140536"/>
          </a:xfrm>
          <a:prstGeom prst="rect">
            <a:avLst/>
          </a:prstGeom>
          <a:solidFill>
            <a:srgbClr val="6DCD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9EBAA811-B484-4788-B4E7-091DC010C245}"/>
              </a:ext>
            </a:extLst>
          </p:cNvPr>
          <p:cNvSpPr/>
          <p:nvPr userDrawn="1"/>
        </p:nvSpPr>
        <p:spPr>
          <a:xfrm>
            <a:off x="11950900" y="125835"/>
            <a:ext cx="140536" cy="140536"/>
          </a:xfrm>
          <a:prstGeom prst="rect">
            <a:avLst/>
          </a:prstGeom>
          <a:solidFill>
            <a:srgbClr val="004E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4429441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meline layout 1">
    <p:spTree>
      <p:nvGrpSpPr>
        <p:cNvPr id="1" name=""/>
        <p:cNvGrpSpPr/>
        <p:nvPr/>
      </p:nvGrpSpPr>
      <p:grpSpPr>
        <a:xfrm>
          <a:off x="0" y="0"/>
          <a:ext cx="0" cy="0"/>
          <a:chOff x="0" y="0"/>
          <a:chExt cx="0" cy="0"/>
        </a:xfrm>
      </p:grpSpPr>
      <p:sp>
        <p:nvSpPr>
          <p:cNvPr id="16" name="Picture Placeholder 15">
            <a:extLst>
              <a:ext uri="{FF2B5EF4-FFF2-40B4-BE49-F238E27FC236}">
                <a16:creationId xmlns:a16="http://schemas.microsoft.com/office/drawing/2014/main" id="{CF3EB9C9-B6A4-4784-AB45-EAA49FE1E638}"/>
              </a:ext>
            </a:extLst>
          </p:cNvPr>
          <p:cNvSpPr>
            <a:spLocks noGrp="1"/>
          </p:cNvSpPr>
          <p:nvPr>
            <p:ph type="pic" sz="quarter" idx="11"/>
          </p:nvPr>
        </p:nvSpPr>
        <p:spPr>
          <a:xfrm>
            <a:off x="0" y="-1"/>
            <a:ext cx="12192000" cy="2457449"/>
          </a:xfrm>
          <a:custGeom>
            <a:avLst/>
            <a:gdLst>
              <a:gd name="connsiteX0" fmla="*/ 0 w 12192000"/>
              <a:gd name="connsiteY0" fmla="*/ 0 h 2457449"/>
              <a:gd name="connsiteX1" fmla="*/ 12192000 w 12192000"/>
              <a:gd name="connsiteY1" fmla="*/ 0 h 2457449"/>
              <a:gd name="connsiteX2" fmla="*/ 12192000 w 12192000"/>
              <a:gd name="connsiteY2" fmla="*/ 2457449 h 2457449"/>
              <a:gd name="connsiteX3" fmla="*/ 6639929 w 12192000"/>
              <a:gd name="connsiteY3" fmla="*/ 2457449 h 2457449"/>
              <a:gd name="connsiteX4" fmla="*/ 6700400 w 12192000"/>
              <a:gd name="connsiteY4" fmla="*/ 2352555 h 2457449"/>
              <a:gd name="connsiteX5" fmla="*/ 6700400 w 12192000"/>
              <a:gd name="connsiteY5" fmla="*/ 2352240 h 2457449"/>
              <a:gd name="connsiteX6" fmla="*/ 5492335 w 12192000"/>
              <a:gd name="connsiteY6" fmla="*/ 2352240 h 2457449"/>
              <a:gd name="connsiteX7" fmla="*/ 5492335 w 12192000"/>
              <a:gd name="connsiteY7" fmla="*/ 2457449 h 2457449"/>
              <a:gd name="connsiteX8" fmla="*/ 0 w 12192000"/>
              <a:gd name="connsiteY8" fmla="*/ 2457449 h 2457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2457449">
                <a:moveTo>
                  <a:pt x="0" y="0"/>
                </a:moveTo>
                <a:lnTo>
                  <a:pt x="12192000" y="0"/>
                </a:lnTo>
                <a:lnTo>
                  <a:pt x="12192000" y="2457449"/>
                </a:lnTo>
                <a:lnTo>
                  <a:pt x="6639929" y="2457449"/>
                </a:lnTo>
                <a:lnTo>
                  <a:pt x="6700400" y="2352555"/>
                </a:lnTo>
                <a:lnTo>
                  <a:pt x="6700400" y="2352240"/>
                </a:lnTo>
                <a:lnTo>
                  <a:pt x="5492335" y="2352240"/>
                </a:lnTo>
                <a:lnTo>
                  <a:pt x="5492335" y="2457449"/>
                </a:lnTo>
                <a:lnTo>
                  <a:pt x="0" y="2457449"/>
                </a:lnTo>
                <a:close/>
              </a:path>
            </a:pathLst>
          </a:custGeom>
          <a:solidFill>
            <a:srgbClr val="404040"/>
          </a:solidFill>
        </p:spPr>
        <p:txBody>
          <a:bodyPr wrap="square" anchor="ctr">
            <a:noAutofit/>
          </a:bodyPr>
          <a:lstStyle>
            <a:lvl1pPr algn="ctr">
              <a:defRPr sz="1800">
                <a:solidFill>
                  <a:schemeClr val="bg1"/>
                </a:solidFill>
              </a:defRPr>
            </a:lvl1pPr>
          </a:lstStyle>
          <a:p>
            <a:endParaRPr lang="en-IN"/>
          </a:p>
        </p:txBody>
      </p:sp>
      <p:sp>
        <p:nvSpPr>
          <p:cNvPr id="63" name="TextBox 62">
            <a:extLst>
              <a:ext uri="{FF2B5EF4-FFF2-40B4-BE49-F238E27FC236}">
                <a16:creationId xmlns:a16="http://schemas.microsoft.com/office/drawing/2014/main" id="{986E6D9D-F4E3-4576-82C1-9B88B8920CDD}"/>
              </a:ext>
            </a:extLst>
          </p:cNvPr>
          <p:cNvSpPr txBox="1"/>
          <p:nvPr userDrawn="1"/>
        </p:nvSpPr>
        <p:spPr>
          <a:xfrm>
            <a:off x="0" y="6575289"/>
            <a:ext cx="3110147" cy="230832"/>
          </a:xfrm>
          <a:prstGeom prst="rect">
            <a:avLst/>
          </a:prstGeom>
          <a:noFill/>
        </p:spPr>
        <p:txBody>
          <a:bodyPr wrap="none" rtlCol="0">
            <a:spAutoFit/>
          </a:bodyPr>
          <a:lstStyle/>
          <a:p>
            <a:pPr algn="r"/>
            <a:r>
              <a:rPr lang="en-US" sz="900">
                <a:solidFill>
                  <a:schemeClr val="tx1">
                    <a:lumMod val="50000"/>
                    <a:lumOff val="50000"/>
                  </a:schemeClr>
                </a:solidFill>
                <a:latin typeface="Poppins" panose="00000500000000000000" pitchFamily="50" charset="0"/>
                <a:cs typeface="Poppins" panose="00000500000000000000" pitchFamily="50" charset="0"/>
              </a:rPr>
              <a:t>© COPYRIGHT 2024, TREDENCE. ALL RIGHTS RESERVED</a:t>
            </a:r>
            <a:endParaRPr lang="en-IN" sz="900">
              <a:solidFill>
                <a:schemeClr val="tx1">
                  <a:lumMod val="50000"/>
                  <a:lumOff val="50000"/>
                </a:schemeClr>
              </a:solidFill>
              <a:latin typeface="Poppins" panose="00000500000000000000" pitchFamily="50" charset="0"/>
              <a:cs typeface="Poppins" panose="00000500000000000000" pitchFamily="50" charset="0"/>
            </a:endParaRPr>
          </a:p>
        </p:txBody>
      </p:sp>
      <p:grpSp>
        <p:nvGrpSpPr>
          <p:cNvPr id="64" name="Group 63">
            <a:extLst>
              <a:ext uri="{FF2B5EF4-FFF2-40B4-BE49-F238E27FC236}">
                <a16:creationId xmlns:a16="http://schemas.microsoft.com/office/drawing/2014/main" id="{3FC12268-4548-47B5-BBC2-C09560F75B85}"/>
              </a:ext>
            </a:extLst>
          </p:cNvPr>
          <p:cNvGrpSpPr/>
          <p:nvPr userDrawn="1"/>
        </p:nvGrpSpPr>
        <p:grpSpPr>
          <a:xfrm>
            <a:off x="5902296" y="6657690"/>
            <a:ext cx="387409" cy="0"/>
            <a:chOff x="5905144" y="6657690"/>
            <a:chExt cx="387409" cy="0"/>
          </a:xfrm>
        </p:grpSpPr>
        <p:cxnSp>
          <p:nvCxnSpPr>
            <p:cNvPr id="65" name="Straight Connector 64">
              <a:extLst>
                <a:ext uri="{FF2B5EF4-FFF2-40B4-BE49-F238E27FC236}">
                  <a16:creationId xmlns:a16="http://schemas.microsoft.com/office/drawing/2014/main" id="{F1D40E5A-CF6C-460B-A94D-67318400F0BE}"/>
                </a:ext>
              </a:extLst>
            </p:cNvPr>
            <p:cNvCxnSpPr>
              <a:cxnSpLocks/>
            </p:cNvCxnSpPr>
            <p:nvPr userDrawn="1"/>
          </p:nvCxnSpPr>
          <p:spPr>
            <a:xfrm>
              <a:off x="5905144" y="6657690"/>
              <a:ext cx="71215" cy="0"/>
            </a:xfrm>
            <a:prstGeom prst="line">
              <a:avLst/>
            </a:prstGeom>
            <a:ln w="28575">
              <a:solidFill>
                <a:srgbClr val="FE5000"/>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A7258CC2-3A17-49B2-AC3E-392A5DB89165}"/>
                </a:ext>
              </a:extLst>
            </p:cNvPr>
            <p:cNvCxnSpPr>
              <a:cxnSpLocks/>
            </p:cNvCxnSpPr>
            <p:nvPr userDrawn="1"/>
          </p:nvCxnSpPr>
          <p:spPr>
            <a:xfrm>
              <a:off x="6221338" y="6657690"/>
              <a:ext cx="71215" cy="0"/>
            </a:xfrm>
            <a:prstGeom prst="line">
              <a:avLst/>
            </a:prstGeom>
            <a:ln w="28575">
              <a:solidFill>
                <a:srgbClr val="FE5000"/>
              </a:solidFill>
            </a:ln>
          </p:spPr>
          <p:style>
            <a:lnRef idx="1">
              <a:schemeClr val="accent1"/>
            </a:lnRef>
            <a:fillRef idx="0">
              <a:schemeClr val="accent1"/>
            </a:fillRef>
            <a:effectRef idx="0">
              <a:schemeClr val="accent1"/>
            </a:effectRef>
            <a:fontRef idx="minor">
              <a:schemeClr val="tx1"/>
            </a:fontRef>
          </p:style>
        </p:cxnSp>
      </p:grpSp>
      <p:pic>
        <p:nvPicPr>
          <p:cNvPr id="67" name="Graphic 66">
            <a:extLst>
              <a:ext uri="{FF2B5EF4-FFF2-40B4-BE49-F238E27FC236}">
                <a16:creationId xmlns:a16="http://schemas.microsoft.com/office/drawing/2014/main" id="{C8386C3C-7BC4-4B1A-AC1D-A01540E347B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734492" y="6583835"/>
            <a:ext cx="180984" cy="192001"/>
          </a:xfrm>
          <a:prstGeom prst="rect">
            <a:avLst/>
          </a:prstGeom>
        </p:spPr>
      </p:pic>
      <p:cxnSp>
        <p:nvCxnSpPr>
          <p:cNvPr id="68" name="Straight Connector 67">
            <a:extLst>
              <a:ext uri="{FF2B5EF4-FFF2-40B4-BE49-F238E27FC236}">
                <a16:creationId xmlns:a16="http://schemas.microsoft.com/office/drawing/2014/main" id="{3E669637-C2B2-4A48-B89D-5CE3053F408D}"/>
              </a:ext>
            </a:extLst>
          </p:cNvPr>
          <p:cNvCxnSpPr>
            <a:cxnSpLocks/>
          </p:cNvCxnSpPr>
          <p:nvPr userDrawn="1"/>
        </p:nvCxnSpPr>
        <p:spPr>
          <a:xfrm>
            <a:off x="0" y="6496048"/>
            <a:ext cx="121920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69" name="Slide Number Placeholder 5">
            <a:extLst>
              <a:ext uri="{FF2B5EF4-FFF2-40B4-BE49-F238E27FC236}">
                <a16:creationId xmlns:a16="http://schemas.microsoft.com/office/drawing/2014/main" id="{27262945-913D-445F-ADA6-A22C5A7ECFC3}"/>
              </a:ext>
            </a:extLst>
          </p:cNvPr>
          <p:cNvSpPr>
            <a:spLocks noGrp="1"/>
          </p:cNvSpPr>
          <p:nvPr>
            <p:ph type="sldNum" sz="quarter" idx="4"/>
          </p:nvPr>
        </p:nvSpPr>
        <p:spPr>
          <a:xfrm>
            <a:off x="5905500" y="6499675"/>
            <a:ext cx="380999" cy="365125"/>
          </a:xfrm>
          <a:prstGeom prst="rect">
            <a:avLst/>
          </a:prstGeom>
        </p:spPr>
        <p:txBody>
          <a:bodyPr vert="horz" lIns="91440" tIns="45720" rIns="91440" bIns="45720" rtlCol="0" anchor="ctr"/>
          <a:lstStyle>
            <a:lvl1pPr algn="ctr">
              <a:defRPr sz="1000">
                <a:solidFill>
                  <a:schemeClr val="tx1">
                    <a:tint val="75000"/>
                  </a:schemeClr>
                </a:solidFill>
                <a:latin typeface="Poppins" panose="00000500000000000000" pitchFamily="50" charset="0"/>
                <a:cs typeface="Poppins" panose="00000500000000000000" pitchFamily="50" charset="0"/>
              </a:defRPr>
            </a:lvl1pPr>
          </a:lstStyle>
          <a:p>
            <a:fld id="{FAF63893-4B0C-4F88-9650-53ECAF8C5052}" type="slidenum">
              <a:rPr lang="en-IN" smtClean="0"/>
              <a:pPr/>
              <a:t>‹#›</a:t>
            </a:fld>
            <a:endParaRPr lang="en-IN"/>
          </a:p>
        </p:txBody>
      </p:sp>
      <p:sp>
        <p:nvSpPr>
          <p:cNvPr id="30" name="Title 18">
            <a:extLst>
              <a:ext uri="{FF2B5EF4-FFF2-40B4-BE49-F238E27FC236}">
                <a16:creationId xmlns:a16="http://schemas.microsoft.com/office/drawing/2014/main" id="{6D116BA0-A4CD-43AC-9E0C-B9621E19A87E}"/>
              </a:ext>
            </a:extLst>
          </p:cNvPr>
          <p:cNvSpPr>
            <a:spLocks noGrp="1"/>
          </p:cNvSpPr>
          <p:nvPr>
            <p:ph type="title"/>
          </p:nvPr>
        </p:nvSpPr>
        <p:spPr>
          <a:xfrm>
            <a:off x="316392" y="478200"/>
            <a:ext cx="11599084" cy="604781"/>
          </a:xfrm>
          <a:prstGeom prst="rect">
            <a:avLst/>
          </a:prstGeom>
          <a:noFill/>
        </p:spPr>
        <p:txBody>
          <a:bodyPr wrap="square" rtlCol="0">
            <a:spAutoFit/>
          </a:bodyPr>
          <a:lstStyle>
            <a:lvl1pPr algn="ctr">
              <a:defRPr lang="en-IN" sz="3600" b="1" dirty="0">
                <a:solidFill>
                  <a:schemeClr val="bg1"/>
                </a:solidFill>
                <a:latin typeface="Poppins" panose="00000500000000000000" pitchFamily="50" charset="0"/>
                <a:ea typeface="+mn-ea"/>
                <a:cs typeface="Poppins" panose="00000500000000000000" pitchFamily="50" charset="0"/>
              </a:defRPr>
            </a:lvl1pPr>
          </a:lstStyle>
          <a:p>
            <a:pPr marL="0" lvl="0" algn="ctr"/>
            <a:r>
              <a:rPr lang="en-US"/>
              <a:t>Click to edit Master title style</a:t>
            </a:r>
            <a:endParaRPr lang="en-IN"/>
          </a:p>
        </p:txBody>
      </p:sp>
      <p:sp>
        <p:nvSpPr>
          <p:cNvPr id="4" name="Text Placeholder 3">
            <a:extLst>
              <a:ext uri="{FF2B5EF4-FFF2-40B4-BE49-F238E27FC236}">
                <a16:creationId xmlns:a16="http://schemas.microsoft.com/office/drawing/2014/main" id="{D770FD93-F6BB-4DB2-B1B0-2D78C411BE6B}"/>
              </a:ext>
            </a:extLst>
          </p:cNvPr>
          <p:cNvSpPr>
            <a:spLocks noGrp="1"/>
          </p:cNvSpPr>
          <p:nvPr>
            <p:ph type="body" sz="quarter" idx="10" hasCustomPrompt="1"/>
          </p:nvPr>
        </p:nvSpPr>
        <p:spPr>
          <a:xfrm>
            <a:off x="3051334" y="1534361"/>
            <a:ext cx="5844354" cy="291618"/>
          </a:xfrm>
          <a:prstGeom prst="rect">
            <a:avLst/>
          </a:prstGeom>
          <a:noFill/>
        </p:spPr>
        <p:txBody>
          <a:bodyPr wrap="square" rtlCol="0">
            <a:spAutoFit/>
          </a:bodyPr>
          <a:lstStyle>
            <a:lvl1pPr marL="0" indent="0" algn="ctr">
              <a:buNone/>
              <a:defRPr lang="en-US" sz="1400" dirty="0" smtClean="0">
                <a:solidFill>
                  <a:schemeClr val="bg1"/>
                </a:solidFill>
                <a:latin typeface="Poppins Light" panose="00000400000000000000" pitchFamily="50" charset="0"/>
                <a:cs typeface="Poppins Light" panose="00000400000000000000" pitchFamily="50" charset="0"/>
              </a:defRPr>
            </a:lvl1pPr>
            <a:lvl2pPr marL="228600" indent="0" algn="ctr">
              <a:buNone/>
              <a:defRPr lang="en-US" sz="1800" dirty="0" smtClean="0">
                <a:solidFill>
                  <a:schemeClr val="bg1"/>
                </a:solidFill>
              </a:defRPr>
            </a:lvl2pPr>
            <a:lvl3pPr marL="685800" indent="0" algn="ctr">
              <a:buNone/>
              <a:defRPr lang="en-US" sz="1800" dirty="0" smtClean="0">
                <a:solidFill>
                  <a:schemeClr val="bg1"/>
                </a:solidFill>
              </a:defRPr>
            </a:lvl3pPr>
            <a:lvl4pPr marL="1143000" indent="0" algn="ctr">
              <a:buNone/>
              <a:defRPr lang="en-US" dirty="0" smtClean="0">
                <a:solidFill>
                  <a:schemeClr val="bg1"/>
                </a:solidFill>
              </a:defRPr>
            </a:lvl4pPr>
            <a:lvl5pPr marL="1600200" indent="0" algn="ctr">
              <a:buNone/>
              <a:defRPr lang="en-IN" dirty="0">
                <a:solidFill>
                  <a:schemeClr val="bg1"/>
                </a:solidFill>
              </a:defRPr>
            </a:lvl5pPr>
          </a:lstStyle>
          <a:p>
            <a:pPr marL="0" lvl="0" algn="ctr"/>
            <a:r>
              <a:rPr lang="en-IN"/>
              <a:t>Click to Add text</a:t>
            </a:r>
          </a:p>
        </p:txBody>
      </p:sp>
      <p:pic>
        <p:nvPicPr>
          <p:cNvPr id="17" name="Graphic 16">
            <a:extLst>
              <a:ext uri="{FF2B5EF4-FFF2-40B4-BE49-F238E27FC236}">
                <a16:creationId xmlns:a16="http://schemas.microsoft.com/office/drawing/2014/main" id="{A3F23D3B-C775-4E07-AB68-9ABFFA860AE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492334" y="2352239"/>
            <a:ext cx="1207331" cy="1280821"/>
          </a:xfrm>
          <a:prstGeom prst="rect">
            <a:avLst/>
          </a:prstGeom>
        </p:spPr>
      </p:pic>
    </p:spTree>
    <p:extLst>
      <p:ext uri="{BB962C8B-B14F-4D97-AF65-F5344CB8AC3E}">
        <p14:creationId xmlns:p14="http://schemas.microsoft.com/office/powerpoint/2010/main" val="61993693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meline layout 2">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4440641B-EC19-4365-9406-539E1DD82597}"/>
              </a:ext>
            </a:extLst>
          </p:cNvPr>
          <p:cNvSpPr>
            <a:spLocks noGrp="1"/>
          </p:cNvSpPr>
          <p:nvPr>
            <p:ph type="pic" sz="quarter" idx="10"/>
          </p:nvPr>
        </p:nvSpPr>
        <p:spPr>
          <a:xfrm>
            <a:off x="6526213" y="1901825"/>
            <a:ext cx="5208587" cy="2186529"/>
          </a:xfrm>
          <a:prstGeom prst="rect">
            <a:avLst/>
          </a:prstGeom>
          <a:solidFill>
            <a:srgbClr val="404040"/>
          </a:solidFill>
        </p:spPr>
        <p:txBody>
          <a:bodyPr anchor="ctr"/>
          <a:lstStyle>
            <a:lvl1pPr algn="ctr">
              <a:defRPr sz="1800">
                <a:solidFill>
                  <a:schemeClr val="bg1"/>
                </a:solidFill>
              </a:defRPr>
            </a:lvl1pPr>
          </a:lstStyle>
          <a:p>
            <a:endParaRPr lang="en-IN"/>
          </a:p>
        </p:txBody>
      </p:sp>
      <p:sp>
        <p:nvSpPr>
          <p:cNvPr id="63" name="TextBox 62">
            <a:extLst>
              <a:ext uri="{FF2B5EF4-FFF2-40B4-BE49-F238E27FC236}">
                <a16:creationId xmlns:a16="http://schemas.microsoft.com/office/drawing/2014/main" id="{986E6D9D-F4E3-4576-82C1-9B88B8920CDD}"/>
              </a:ext>
            </a:extLst>
          </p:cNvPr>
          <p:cNvSpPr txBox="1"/>
          <p:nvPr userDrawn="1"/>
        </p:nvSpPr>
        <p:spPr>
          <a:xfrm>
            <a:off x="0" y="6575289"/>
            <a:ext cx="3110147" cy="230832"/>
          </a:xfrm>
          <a:prstGeom prst="rect">
            <a:avLst/>
          </a:prstGeom>
          <a:noFill/>
        </p:spPr>
        <p:txBody>
          <a:bodyPr wrap="none" rtlCol="0">
            <a:spAutoFit/>
          </a:bodyPr>
          <a:lstStyle/>
          <a:p>
            <a:pPr algn="r"/>
            <a:r>
              <a:rPr lang="en-US" sz="900">
                <a:solidFill>
                  <a:schemeClr val="tx1">
                    <a:lumMod val="50000"/>
                    <a:lumOff val="50000"/>
                  </a:schemeClr>
                </a:solidFill>
                <a:latin typeface="Poppins" panose="00000500000000000000" pitchFamily="50" charset="0"/>
                <a:cs typeface="Poppins" panose="00000500000000000000" pitchFamily="50" charset="0"/>
              </a:rPr>
              <a:t>© COPYRIGHT 2024, TREDENCE. ALL RIGHTS RESERVED</a:t>
            </a:r>
            <a:endParaRPr lang="en-IN" sz="900">
              <a:solidFill>
                <a:schemeClr val="tx1">
                  <a:lumMod val="50000"/>
                  <a:lumOff val="50000"/>
                </a:schemeClr>
              </a:solidFill>
              <a:latin typeface="Poppins" panose="00000500000000000000" pitchFamily="50" charset="0"/>
              <a:cs typeface="Poppins" panose="00000500000000000000" pitchFamily="50" charset="0"/>
            </a:endParaRPr>
          </a:p>
        </p:txBody>
      </p:sp>
      <p:grpSp>
        <p:nvGrpSpPr>
          <p:cNvPr id="64" name="Group 63">
            <a:extLst>
              <a:ext uri="{FF2B5EF4-FFF2-40B4-BE49-F238E27FC236}">
                <a16:creationId xmlns:a16="http://schemas.microsoft.com/office/drawing/2014/main" id="{3FC12268-4548-47B5-BBC2-C09560F75B85}"/>
              </a:ext>
            </a:extLst>
          </p:cNvPr>
          <p:cNvGrpSpPr/>
          <p:nvPr userDrawn="1"/>
        </p:nvGrpSpPr>
        <p:grpSpPr>
          <a:xfrm>
            <a:off x="5902296" y="6657690"/>
            <a:ext cx="387409" cy="0"/>
            <a:chOff x="5905144" y="6657690"/>
            <a:chExt cx="387409" cy="0"/>
          </a:xfrm>
        </p:grpSpPr>
        <p:cxnSp>
          <p:nvCxnSpPr>
            <p:cNvPr id="65" name="Straight Connector 64">
              <a:extLst>
                <a:ext uri="{FF2B5EF4-FFF2-40B4-BE49-F238E27FC236}">
                  <a16:creationId xmlns:a16="http://schemas.microsoft.com/office/drawing/2014/main" id="{F1D40E5A-CF6C-460B-A94D-67318400F0BE}"/>
                </a:ext>
              </a:extLst>
            </p:cNvPr>
            <p:cNvCxnSpPr>
              <a:cxnSpLocks/>
            </p:cNvCxnSpPr>
            <p:nvPr userDrawn="1"/>
          </p:nvCxnSpPr>
          <p:spPr>
            <a:xfrm>
              <a:off x="5905144" y="6657690"/>
              <a:ext cx="71215" cy="0"/>
            </a:xfrm>
            <a:prstGeom prst="line">
              <a:avLst/>
            </a:prstGeom>
            <a:ln w="28575">
              <a:solidFill>
                <a:srgbClr val="FE5000"/>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A7258CC2-3A17-49B2-AC3E-392A5DB89165}"/>
                </a:ext>
              </a:extLst>
            </p:cNvPr>
            <p:cNvCxnSpPr>
              <a:cxnSpLocks/>
            </p:cNvCxnSpPr>
            <p:nvPr userDrawn="1"/>
          </p:nvCxnSpPr>
          <p:spPr>
            <a:xfrm>
              <a:off x="6221338" y="6657690"/>
              <a:ext cx="71215" cy="0"/>
            </a:xfrm>
            <a:prstGeom prst="line">
              <a:avLst/>
            </a:prstGeom>
            <a:ln w="28575">
              <a:solidFill>
                <a:srgbClr val="FE5000"/>
              </a:solidFill>
            </a:ln>
          </p:spPr>
          <p:style>
            <a:lnRef idx="1">
              <a:schemeClr val="accent1"/>
            </a:lnRef>
            <a:fillRef idx="0">
              <a:schemeClr val="accent1"/>
            </a:fillRef>
            <a:effectRef idx="0">
              <a:schemeClr val="accent1"/>
            </a:effectRef>
            <a:fontRef idx="minor">
              <a:schemeClr val="tx1"/>
            </a:fontRef>
          </p:style>
        </p:cxnSp>
      </p:grpSp>
      <p:pic>
        <p:nvPicPr>
          <p:cNvPr id="67" name="Graphic 66">
            <a:extLst>
              <a:ext uri="{FF2B5EF4-FFF2-40B4-BE49-F238E27FC236}">
                <a16:creationId xmlns:a16="http://schemas.microsoft.com/office/drawing/2014/main" id="{C8386C3C-7BC4-4B1A-AC1D-A01540E347B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734492" y="6583835"/>
            <a:ext cx="180984" cy="192001"/>
          </a:xfrm>
          <a:prstGeom prst="rect">
            <a:avLst/>
          </a:prstGeom>
        </p:spPr>
      </p:pic>
      <p:cxnSp>
        <p:nvCxnSpPr>
          <p:cNvPr id="68" name="Straight Connector 67">
            <a:extLst>
              <a:ext uri="{FF2B5EF4-FFF2-40B4-BE49-F238E27FC236}">
                <a16:creationId xmlns:a16="http://schemas.microsoft.com/office/drawing/2014/main" id="{3E669637-C2B2-4A48-B89D-5CE3053F408D}"/>
              </a:ext>
            </a:extLst>
          </p:cNvPr>
          <p:cNvCxnSpPr>
            <a:cxnSpLocks/>
          </p:cNvCxnSpPr>
          <p:nvPr userDrawn="1"/>
        </p:nvCxnSpPr>
        <p:spPr>
          <a:xfrm>
            <a:off x="0" y="6496048"/>
            <a:ext cx="121920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69" name="Slide Number Placeholder 5">
            <a:extLst>
              <a:ext uri="{FF2B5EF4-FFF2-40B4-BE49-F238E27FC236}">
                <a16:creationId xmlns:a16="http://schemas.microsoft.com/office/drawing/2014/main" id="{27262945-913D-445F-ADA6-A22C5A7ECFC3}"/>
              </a:ext>
            </a:extLst>
          </p:cNvPr>
          <p:cNvSpPr>
            <a:spLocks noGrp="1"/>
          </p:cNvSpPr>
          <p:nvPr>
            <p:ph type="sldNum" sz="quarter" idx="4"/>
          </p:nvPr>
        </p:nvSpPr>
        <p:spPr>
          <a:xfrm>
            <a:off x="5905500" y="6499675"/>
            <a:ext cx="380999" cy="365125"/>
          </a:xfrm>
          <a:prstGeom prst="rect">
            <a:avLst/>
          </a:prstGeom>
        </p:spPr>
        <p:txBody>
          <a:bodyPr vert="horz" lIns="91440" tIns="45720" rIns="91440" bIns="45720" rtlCol="0" anchor="ctr"/>
          <a:lstStyle>
            <a:lvl1pPr algn="ctr">
              <a:defRPr sz="1000">
                <a:solidFill>
                  <a:schemeClr val="tx1">
                    <a:tint val="75000"/>
                  </a:schemeClr>
                </a:solidFill>
                <a:latin typeface="Poppins" panose="00000500000000000000" pitchFamily="50" charset="0"/>
                <a:cs typeface="Poppins" panose="00000500000000000000" pitchFamily="50" charset="0"/>
              </a:defRPr>
            </a:lvl1pPr>
          </a:lstStyle>
          <a:p>
            <a:fld id="{FAF63893-4B0C-4F88-9650-53ECAF8C5052}" type="slidenum">
              <a:rPr lang="en-IN" smtClean="0"/>
              <a:pPr/>
              <a:t>‹#›</a:t>
            </a:fld>
            <a:endParaRPr lang="en-IN"/>
          </a:p>
        </p:txBody>
      </p:sp>
    </p:spTree>
    <p:extLst>
      <p:ext uri="{BB962C8B-B14F-4D97-AF65-F5344CB8AC3E}">
        <p14:creationId xmlns:p14="http://schemas.microsoft.com/office/powerpoint/2010/main" val="135424091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meline layout 4">
    <p:spTree>
      <p:nvGrpSpPr>
        <p:cNvPr id="1" name=""/>
        <p:cNvGrpSpPr/>
        <p:nvPr/>
      </p:nvGrpSpPr>
      <p:grpSpPr>
        <a:xfrm>
          <a:off x="0" y="0"/>
          <a:ext cx="0" cy="0"/>
          <a:chOff x="0" y="0"/>
          <a:chExt cx="0" cy="0"/>
        </a:xfrm>
      </p:grpSpPr>
      <p:sp>
        <p:nvSpPr>
          <p:cNvPr id="32" name="Picture Placeholder 31">
            <a:extLst>
              <a:ext uri="{FF2B5EF4-FFF2-40B4-BE49-F238E27FC236}">
                <a16:creationId xmlns:a16="http://schemas.microsoft.com/office/drawing/2014/main" id="{17637F0D-E93D-4FB8-95FA-64686B9ECC05}"/>
              </a:ext>
            </a:extLst>
          </p:cNvPr>
          <p:cNvSpPr>
            <a:spLocks noGrp="1"/>
          </p:cNvSpPr>
          <p:nvPr>
            <p:ph type="pic" sz="quarter" idx="10"/>
          </p:nvPr>
        </p:nvSpPr>
        <p:spPr>
          <a:xfrm>
            <a:off x="5462588" y="1370013"/>
            <a:ext cx="6729412" cy="2405062"/>
          </a:xfrm>
          <a:prstGeom prst="rect">
            <a:avLst/>
          </a:prstGeom>
          <a:solidFill>
            <a:srgbClr val="404040"/>
          </a:solidFill>
        </p:spPr>
        <p:txBody>
          <a:bodyPr anchor="ctr"/>
          <a:lstStyle>
            <a:lvl1pPr algn="ctr">
              <a:defRPr sz="1400">
                <a:solidFill>
                  <a:schemeClr val="bg1"/>
                </a:solidFill>
              </a:defRPr>
            </a:lvl1pPr>
          </a:lstStyle>
          <a:p>
            <a:endParaRPr lang="en-IN"/>
          </a:p>
        </p:txBody>
      </p:sp>
      <p:pic>
        <p:nvPicPr>
          <p:cNvPr id="6" name="Graphic 5">
            <a:extLst>
              <a:ext uri="{FF2B5EF4-FFF2-40B4-BE49-F238E27FC236}">
                <a16:creationId xmlns:a16="http://schemas.microsoft.com/office/drawing/2014/main" id="{306EA5ED-3A95-48FF-904C-582DFE81F0A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1" y="4714243"/>
            <a:ext cx="3310131" cy="773396"/>
          </a:xfrm>
          <a:prstGeom prst="rect">
            <a:avLst/>
          </a:prstGeom>
        </p:spPr>
      </p:pic>
      <p:sp>
        <p:nvSpPr>
          <p:cNvPr id="30" name="Title 18">
            <a:extLst>
              <a:ext uri="{FF2B5EF4-FFF2-40B4-BE49-F238E27FC236}">
                <a16:creationId xmlns:a16="http://schemas.microsoft.com/office/drawing/2014/main" id="{19DC3634-D812-4C26-B03B-CBF01B10962C}"/>
              </a:ext>
            </a:extLst>
          </p:cNvPr>
          <p:cNvSpPr>
            <a:spLocks noGrp="1"/>
          </p:cNvSpPr>
          <p:nvPr>
            <p:ph type="title"/>
          </p:nvPr>
        </p:nvSpPr>
        <p:spPr>
          <a:xfrm>
            <a:off x="316392" y="266371"/>
            <a:ext cx="10972800" cy="584775"/>
          </a:xfrm>
          <a:prstGeom prst="rect">
            <a:avLst/>
          </a:prstGeom>
        </p:spPr>
        <p:txBody>
          <a:bodyPr/>
          <a:lstStyle>
            <a:lvl1pPr>
              <a:defRPr lang="en-US" sz="2800" b="1" kern="1200" smtClean="0">
                <a:solidFill>
                  <a:schemeClr val="tx1"/>
                </a:solidFill>
                <a:latin typeface="Poppins" panose="00000500000000000000" pitchFamily="50" charset="0"/>
                <a:ea typeface="+mn-ea"/>
                <a:cs typeface="Poppins" panose="00000500000000000000" pitchFamily="50" charset="0"/>
              </a:defRPr>
            </a:lvl1pPr>
          </a:lstStyle>
          <a:p>
            <a:r>
              <a:rPr lang="en-US"/>
              <a:t>Click to edit Master title style</a:t>
            </a:r>
            <a:endParaRPr lang="en-IN"/>
          </a:p>
        </p:txBody>
      </p:sp>
      <p:sp>
        <p:nvSpPr>
          <p:cNvPr id="33" name="TextBox 32">
            <a:extLst>
              <a:ext uri="{FF2B5EF4-FFF2-40B4-BE49-F238E27FC236}">
                <a16:creationId xmlns:a16="http://schemas.microsoft.com/office/drawing/2014/main" id="{E129254D-0F79-41A8-B762-8CE60E83EF63}"/>
              </a:ext>
            </a:extLst>
          </p:cNvPr>
          <p:cNvSpPr txBox="1"/>
          <p:nvPr userDrawn="1"/>
        </p:nvSpPr>
        <p:spPr>
          <a:xfrm>
            <a:off x="0" y="6575289"/>
            <a:ext cx="3110147" cy="230832"/>
          </a:xfrm>
          <a:prstGeom prst="rect">
            <a:avLst/>
          </a:prstGeom>
          <a:noFill/>
        </p:spPr>
        <p:txBody>
          <a:bodyPr wrap="none" rtlCol="0">
            <a:spAutoFit/>
          </a:bodyPr>
          <a:lstStyle/>
          <a:p>
            <a:pPr algn="r"/>
            <a:r>
              <a:rPr lang="en-US" sz="900">
                <a:solidFill>
                  <a:schemeClr val="tx1">
                    <a:lumMod val="50000"/>
                    <a:lumOff val="50000"/>
                  </a:schemeClr>
                </a:solidFill>
                <a:latin typeface="Poppins" panose="00000500000000000000" pitchFamily="50" charset="0"/>
                <a:cs typeface="Poppins" panose="00000500000000000000" pitchFamily="50" charset="0"/>
              </a:rPr>
              <a:t>© COPYRIGHT 2024, TREDENCE. ALL RIGHTS RESERVED</a:t>
            </a:r>
            <a:endParaRPr lang="en-IN" sz="900">
              <a:solidFill>
                <a:schemeClr val="tx1">
                  <a:lumMod val="50000"/>
                  <a:lumOff val="50000"/>
                </a:schemeClr>
              </a:solidFill>
              <a:latin typeface="Poppins" panose="00000500000000000000" pitchFamily="50" charset="0"/>
              <a:cs typeface="Poppins" panose="00000500000000000000" pitchFamily="50" charset="0"/>
            </a:endParaRPr>
          </a:p>
        </p:txBody>
      </p:sp>
      <p:grpSp>
        <p:nvGrpSpPr>
          <p:cNvPr id="34" name="Group 33">
            <a:extLst>
              <a:ext uri="{FF2B5EF4-FFF2-40B4-BE49-F238E27FC236}">
                <a16:creationId xmlns:a16="http://schemas.microsoft.com/office/drawing/2014/main" id="{80DD667F-9CB4-4E98-B371-A69A1EDBF93E}"/>
              </a:ext>
            </a:extLst>
          </p:cNvPr>
          <p:cNvGrpSpPr/>
          <p:nvPr userDrawn="1"/>
        </p:nvGrpSpPr>
        <p:grpSpPr>
          <a:xfrm>
            <a:off x="5902296" y="6657690"/>
            <a:ext cx="387409" cy="0"/>
            <a:chOff x="5905144" y="6657690"/>
            <a:chExt cx="387409" cy="0"/>
          </a:xfrm>
        </p:grpSpPr>
        <p:cxnSp>
          <p:nvCxnSpPr>
            <p:cNvPr id="35" name="Straight Connector 34">
              <a:extLst>
                <a:ext uri="{FF2B5EF4-FFF2-40B4-BE49-F238E27FC236}">
                  <a16:creationId xmlns:a16="http://schemas.microsoft.com/office/drawing/2014/main" id="{C04599BA-4E7F-4218-9FB8-9EFE5F2187E5}"/>
                </a:ext>
              </a:extLst>
            </p:cNvPr>
            <p:cNvCxnSpPr>
              <a:cxnSpLocks/>
            </p:cNvCxnSpPr>
            <p:nvPr userDrawn="1"/>
          </p:nvCxnSpPr>
          <p:spPr>
            <a:xfrm>
              <a:off x="5905144" y="6657690"/>
              <a:ext cx="71215" cy="0"/>
            </a:xfrm>
            <a:prstGeom prst="line">
              <a:avLst/>
            </a:prstGeom>
            <a:ln w="28575">
              <a:solidFill>
                <a:srgbClr val="FE5000"/>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BE592C6A-6837-4727-AC5A-06AF5038F44C}"/>
                </a:ext>
              </a:extLst>
            </p:cNvPr>
            <p:cNvCxnSpPr>
              <a:cxnSpLocks/>
            </p:cNvCxnSpPr>
            <p:nvPr userDrawn="1"/>
          </p:nvCxnSpPr>
          <p:spPr>
            <a:xfrm>
              <a:off x="6221338" y="6657690"/>
              <a:ext cx="71215" cy="0"/>
            </a:xfrm>
            <a:prstGeom prst="line">
              <a:avLst/>
            </a:prstGeom>
            <a:ln w="28575">
              <a:solidFill>
                <a:srgbClr val="FE5000"/>
              </a:solidFill>
            </a:ln>
          </p:spPr>
          <p:style>
            <a:lnRef idx="1">
              <a:schemeClr val="accent1"/>
            </a:lnRef>
            <a:fillRef idx="0">
              <a:schemeClr val="accent1"/>
            </a:fillRef>
            <a:effectRef idx="0">
              <a:schemeClr val="accent1"/>
            </a:effectRef>
            <a:fontRef idx="minor">
              <a:schemeClr val="tx1"/>
            </a:fontRef>
          </p:style>
        </p:cxnSp>
      </p:grpSp>
      <p:pic>
        <p:nvPicPr>
          <p:cNvPr id="37" name="Graphic 36">
            <a:extLst>
              <a:ext uri="{FF2B5EF4-FFF2-40B4-BE49-F238E27FC236}">
                <a16:creationId xmlns:a16="http://schemas.microsoft.com/office/drawing/2014/main" id="{EC822322-0501-4A39-A12E-610CC635714B}"/>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734492" y="6583835"/>
            <a:ext cx="180984" cy="192001"/>
          </a:xfrm>
          <a:prstGeom prst="rect">
            <a:avLst/>
          </a:prstGeom>
        </p:spPr>
      </p:pic>
      <p:cxnSp>
        <p:nvCxnSpPr>
          <p:cNvPr id="38" name="Straight Connector 37">
            <a:extLst>
              <a:ext uri="{FF2B5EF4-FFF2-40B4-BE49-F238E27FC236}">
                <a16:creationId xmlns:a16="http://schemas.microsoft.com/office/drawing/2014/main" id="{67AB2C7C-88A6-4B2F-9A84-92183FA7B6FB}"/>
              </a:ext>
            </a:extLst>
          </p:cNvPr>
          <p:cNvCxnSpPr>
            <a:cxnSpLocks/>
          </p:cNvCxnSpPr>
          <p:nvPr userDrawn="1"/>
        </p:nvCxnSpPr>
        <p:spPr>
          <a:xfrm>
            <a:off x="0" y="6496048"/>
            <a:ext cx="121920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9" name="Slide Number Placeholder 5">
            <a:extLst>
              <a:ext uri="{FF2B5EF4-FFF2-40B4-BE49-F238E27FC236}">
                <a16:creationId xmlns:a16="http://schemas.microsoft.com/office/drawing/2014/main" id="{BF970375-35EE-447E-9A33-F2F59C0FEDBF}"/>
              </a:ext>
            </a:extLst>
          </p:cNvPr>
          <p:cNvSpPr>
            <a:spLocks noGrp="1"/>
          </p:cNvSpPr>
          <p:nvPr>
            <p:ph type="sldNum" sz="quarter" idx="4"/>
          </p:nvPr>
        </p:nvSpPr>
        <p:spPr>
          <a:xfrm>
            <a:off x="5905500" y="6499675"/>
            <a:ext cx="380999" cy="365125"/>
          </a:xfrm>
          <a:prstGeom prst="rect">
            <a:avLst/>
          </a:prstGeom>
        </p:spPr>
        <p:txBody>
          <a:bodyPr vert="horz" lIns="91440" tIns="45720" rIns="91440" bIns="45720" rtlCol="0" anchor="ctr"/>
          <a:lstStyle>
            <a:lvl1pPr algn="ctr">
              <a:defRPr sz="1000">
                <a:solidFill>
                  <a:schemeClr val="tx1">
                    <a:tint val="75000"/>
                  </a:schemeClr>
                </a:solidFill>
                <a:latin typeface="Poppins" panose="00000500000000000000" pitchFamily="50" charset="0"/>
                <a:cs typeface="Poppins" panose="00000500000000000000" pitchFamily="50" charset="0"/>
              </a:defRPr>
            </a:lvl1pPr>
          </a:lstStyle>
          <a:p>
            <a:fld id="{FAF63893-4B0C-4F88-9650-53ECAF8C5052}" type="slidenum">
              <a:rPr lang="en-IN" smtClean="0"/>
              <a:pPr/>
              <a:t>‹#›</a:t>
            </a:fld>
            <a:endParaRPr lang="en-IN"/>
          </a:p>
        </p:txBody>
      </p:sp>
      <p:sp>
        <p:nvSpPr>
          <p:cNvPr id="42" name="Picture Placeholder 2">
            <a:extLst>
              <a:ext uri="{FF2B5EF4-FFF2-40B4-BE49-F238E27FC236}">
                <a16:creationId xmlns:a16="http://schemas.microsoft.com/office/drawing/2014/main" id="{0AD0189B-7A91-4F16-AE04-0B87C41C1CD9}"/>
              </a:ext>
            </a:extLst>
          </p:cNvPr>
          <p:cNvSpPr>
            <a:spLocks noGrp="1"/>
          </p:cNvSpPr>
          <p:nvPr>
            <p:ph type="pic" sz="quarter" idx="14" hasCustomPrompt="1"/>
          </p:nvPr>
        </p:nvSpPr>
        <p:spPr>
          <a:xfrm>
            <a:off x="149660" y="4824135"/>
            <a:ext cx="641350" cy="553613"/>
          </a:xfrm>
          <a:prstGeom prst="rect">
            <a:avLst/>
          </a:prstGeom>
          <a:noFill/>
        </p:spPr>
        <p:txBody>
          <a:bodyPr wrap="square" rtlCol="0">
            <a:spAutoFit/>
          </a:bodyPr>
          <a:lstStyle>
            <a:lvl1pPr marL="0" indent="0">
              <a:buNone/>
              <a:defRPr lang="en-IN" sz="1100" dirty="0">
                <a:latin typeface="Poppins Light" panose="00000400000000000000" pitchFamily="50" charset="0"/>
                <a:cs typeface="Poppins Light" panose="00000400000000000000" pitchFamily="50" charset="0"/>
              </a:defRPr>
            </a:lvl1pPr>
          </a:lstStyle>
          <a:p>
            <a:pPr marL="0" lvl="0" algn="ctr"/>
            <a:r>
              <a:rPr lang="en-US"/>
              <a:t>Click to add icon</a:t>
            </a:r>
            <a:endParaRPr lang="en-IN"/>
          </a:p>
        </p:txBody>
      </p:sp>
      <p:sp>
        <p:nvSpPr>
          <p:cNvPr id="43" name="Text Placeholder 10">
            <a:extLst>
              <a:ext uri="{FF2B5EF4-FFF2-40B4-BE49-F238E27FC236}">
                <a16:creationId xmlns:a16="http://schemas.microsoft.com/office/drawing/2014/main" id="{5242A912-F45D-452D-A091-EF71F80274FD}"/>
              </a:ext>
            </a:extLst>
          </p:cNvPr>
          <p:cNvSpPr>
            <a:spLocks noGrp="1"/>
          </p:cNvSpPr>
          <p:nvPr>
            <p:ph type="body" sz="quarter" idx="13" hasCustomPrompt="1"/>
          </p:nvPr>
        </p:nvSpPr>
        <p:spPr>
          <a:xfrm>
            <a:off x="927597" y="4834920"/>
            <a:ext cx="1933401" cy="541687"/>
          </a:xfrm>
          <a:prstGeom prst="rect">
            <a:avLst/>
          </a:prstGeom>
          <a:noFill/>
        </p:spPr>
        <p:txBody>
          <a:bodyPr wrap="square" rtlCol="0">
            <a:spAutoFit/>
          </a:bodyPr>
          <a:lstStyle>
            <a:lvl1pPr marL="0" indent="0">
              <a:buNone/>
              <a:defRPr lang="en-US" sz="1600" smtClean="0">
                <a:solidFill>
                  <a:schemeClr val="bg1"/>
                </a:solidFill>
                <a:latin typeface="Poppins SemiBold" panose="00000700000000000000" pitchFamily="50" charset="0"/>
                <a:cs typeface="Poppins SemiBold" panose="00000700000000000000" pitchFamily="50" charset="0"/>
              </a:defRPr>
            </a:lvl1pPr>
            <a:lvl2pPr>
              <a:defRPr lang="en-US" sz="1800" smtClean="0"/>
            </a:lvl2pPr>
            <a:lvl3pPr>
              <a:defRPr lang="en-US" sz="1800" smtClean="0"/>
            </a:lvl3pPr>
            <a:lvl4pPr>
              <a:defRPr lang="en-US" smtClean="0"/>
            </a:lvl4pPr>
            <a:lvl5pPr>
              <a:defRPr lang="en-IN"/>
            </a:lvl5pPr>
          </a:lstStyle>
          <a:p>
            <a:pPr marL="0" lvl="0"/>
            <a:r>
              <a:rPr lang="en-US"/>
              <a:t>Click to edit Sub Heading text</a:t>
            </a:r>
            <a:endParaRPr lang="en-IN"/>
          </a:p>
        </p:txBody>
      </p:sp>
      <p:pic>
        <p:nvPicPr>
          <p:cNvPr id="16" name="Graphic 15">
            <a:extLst>
              <a:ext uri="{FF2B5EF4-FFF2-40B4-BE49-F238E27FC236}">
                <a16:creationId xmlns:a16="http://schemas.microsoft.com/office/drawing/2014/main" id="{900F911A-1163-4A2D-B956-181496C9094A}"/>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423952" y="0"/>
            <a:ext cx="12192000" cy="55002"/>
          </a:xfrm>
          <a:prstGeom prst="rect">
            <a:avLst/>
          </a:prstGeom>
        </p:spPr>
      </p:pic>
      <p:sp>
        <p:nvSpPr>
          <p:cNvPr id="17" name="Rectangle 16">
            <a:extLst>
              <a:ext uri="{FF2B5EF4-FFF2-40B4-BE49-F238E27FC236}">
                <a16:creationId xmlns:a16="http://schemas.microsoft.com/office/drawing/2014/main" id="{429758B4-C7EE-4503-AC71-C994AF711B33}"/>
              </a:ext>
            </a:extLst>
          </p:cNvPr>
          <p:cNvSpPr/>
          <p:nvPr userDrawn="1"/>
        </p:nvSpPr>
        <p:spPr>
          <a:xfrm>
            <a:off x="11518084" y="125835"/>
            <a:ext cx="140536" cy="140536"/>
          </a:xfrm>
          <a:prstGeom prst="rect">
            <a:avLst/>
          </a:prstGeom>
          <a:solidFill>
            <a:srgbClr val="FE5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Rectangle 17">
            <a:extLst>
              <a:ext uri="{FF2B5EF4-FFF2-40B4-BE49-F238E27FC236}">
                <a16:creationId xmlns:a16="http://schemas.microsoft.com/office/drawing/2014/main" id="{1879B214-784E-4C25-B8F0-E4D960477831}"/>
              </a:ext>
            </a:extLst>
          </p:cNvPr>
          <p:cNvSpPr/>
          <p:nvPr userDrawn="1"/>
        </p:nvSpPr>
        <p:spPr>
          <a:xfrm>
            <a:off x="11734492" y="125835"/>
            <a:ext cx="140536" cy="140536"/>
          </a:xfrm>
          <a:prstGeom prst="rect">
            <a:avLst/>
          </a:prstGeom>
          <a:solidFill>
            <a:srgbClr val="6DCD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Rectangle 18">
            <a:extLst>
              <a:ext uri="{FF2B5EF4-FFF2-40B4-BE49-F238E27FC236}">
                <a16:creationId xmlns:a16="http://schemas.microsoft.com/office/drawing/2014/main" id="{49048266-5D12-4EC0-8AEC-C0866A60D524}"/>
              </a:ext>
            </a:extLst>
          </p:cNvPr>
          <p:cNvSpPr/>
          <p:nvPr userDrawn="1"/>
        </p:nvSpPr>
        <p:spPr>
          <a:xfrm>
            <a:off x="11950900" y="125835"/>
            <a:ext cx="140536" cy="140536"/>
          </a:xfrm>
          <a:prstGeom prst="rect">
            <a:avLst/>
          </a:prstGeom>
          <a:solidFill>
            <a:srgbClr val="004E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2372264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Title and Body 1">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EA77E4D2-B742-42FB-B709-EE648C8FCA0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23952" y="0"/>
            <a:ext cx="12192000" cy="55002"/>
          </a:xfrm>
          <a:prstGeom prst="rect">
            <a:avLst/>
          </a:prstGeom>
        </p:spPr>
      </p:pic>
      <p:sp>
        <p:nvSpPr>
          <p:cNvPr id="4" name="Rectangle 3">
            <a:extLst>
              <a:ext uri="{FF2B5EF4-FFF2-40B4-BE49-F238E27FC236}">
                <a16:creationId xmlns:a16="http://schemas.microsoft.com/office/drawing/2014/main" id="{C046B851-BD79-4D4B-AD11-B421969D2684}"/>
              </a:ext>
            </a:extLst>
          </p:cNvPr>
          <p:cNvSpPr/>
          <p:nvPr userDrawn="1"/>
        </p:nvSpPr>
        <p:spPr>
          <a:xfrm>
            <a:off x="11518084" y="125835"/>
            <a:ext cx="140536" cy="140536"/>
          </a:xfrm>
          <a:prstGeom prst="rect">
            <a:avLst/>
          </a:prstGeom>
          <a:solidFill>
            <a:srgbClr val="FE5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4C03238E-6963-4E4D-BBD1-21BBB875F9CD}"/>
              </a:ext>
            </a:extLst>
          </p:cNvPr>
          <p:cNvSpPr/>
          <p:nvPr userDrawn="1"/>
        </p:nvSpPr>
        <p:spPr>
          <a:xfrm>
            <a:off x="11734492" y="125835"/>
            <a:ext cx="140536" cy="140536"/>
          </a:xfrm>
          <a:prstGeom prst="rect">
            <a:avLst/>
          </a:prstGeom>
          <a:solidFill>
            <a:srgbClr val="6DCD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B8E227E7-5C0D-4056-AB17-0C3268D89C1D}"/>
              </a:ext>
            </a:extLst>
          </p:cNvPr>
          <p:cNvSpPr/>
          <p:nvPr userDrawn="1"/>
        </p:nvSpPr>
        <p:spPr>
          <a:xfrm>
            <a:off x="11950900" y="125835"/>
            <a:ext cx="140536" cy="140536"/>
          </a:xfrm>
          <a:prstGeom prst="rect">
            <a:avLst/>
          </a:prstGeom>
          <a:solidFill>
            <a:srgbClr val="004E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78528C0C-32CD-4B60-8712-7C5FC9584248}"/>
              </a:ext>
            </a:extLst>
          </p:cNvPr>
          <p:cNvSpPr txBox="1"/>
          <p:nvPr userDrawn="1"/>
        </p:nvSpPr>
        <p:spPr>
          <a:xfrm>
            <a:off x="0" y="6575289"/>
            <a:ext cx="3110147" cy="230832"/>
          </a:xfrm>
          <a:prstGeom prst="rect">
            <a:avLst/>
          </a:prstGeom>
          <a:noFill/>
        </p:spPr>
        <p:txBody>
          <a:bodyPr wrap="none" rtlCol="0">
            <a:spAutoFit/>
          </a:bodyPr>
          <a:lstStyle/>
          <a:p>
            <a:pPr algn="r"/>
            <a:r>
              <a:rPr lang="en-US" sz="900">
                <a:solidFill>
                  <a:schemeClr val="tx1">
                    <a:lumMod val="50000"/>
                    <a:lumOff val="50000"/>
                  </a:schemeClr>
                </a:solidFill>
                <a:latin typeface="Poppins" panose="00000500000000000000" pitchFamily="50" charset="0"/>
                <a:cs typeface="Poppins" panose="00000500000000000000" pitchFamily="50" charset="0"/>
              </a:rPr>
              <a:t>© COPYRIGHT 2024, TREDENCE. ALL RIGHTS RESERVED</a:t>
            </a:r>
            <a:endParaRPr lang="en-IN" sz="900">
              <a:solidFill>
                <a:schemeClr val="tx1">
                  <a:lumMod val="50000"/>
                  <a:lumOff val="50000"/>
                </a:schemeClr>
              </a:solidFill>
              <a:latin typeface="Poppins" panose="00000500000000000000" pitchFamily="50" charset="0"/>
              <a:cs typeface="Poppins" panose="00000500000000000000" pitchFamily="50" charset="0"/>
            </a:endParaRPr>
          </a:p>
        </p:txBody>
      </p:sp>
      <p:grpSp>
        <p:nvGrpSpPr>
          <p:cNvPr id="8" name="Group 7">
            <a:extLst>
              <a:ext uri="{FF2B5EF4-FFF2-40B4-BE49-F238E27FC236}">
                <a16:creationId xmlns:a16="http://schemas.microsoft.com/office/drawing/2014/main" id="{98214D7B-D29D-4378-9E7D-B63740ED85C9}"/>
              </a:ext>
            </a:extLst>
          </p:cNvPr>
          <p:cNvGrpSpPr/>
          <p:nvPr userDrawn="1"/>
        </p:nvGrpSpPr>
        <p:grpSpPr>
          <a:xfrm>
            <a:off x="5902296" y="6657690"/>
            <a:ext cx="387409" cy="0"/>
            <a:chOff x="5905144" y="6657690"/>
            <a:chExt cx="387409" cy="0"/>
          </a:xfrm>
        </p:grpSpPr>
        <p:cxnSp>
          <p:nvCxnSpPr>
            <p:cNvPr id="9" name="Straight Connector 8">
              <a:extLst>
                <a:ext uri="{FF2B5EF4-FFF2-40B4-BE49-F238E27FC236}">
                  <a16:creationId xmlns:a16="http://schemas.microsoft.com/office/drawing/2014/main" id="{153AA31C-1EA9-44F8-B0B9-7CF32138F11D}"/>
                </a:ext>
              </a:extLst>
            </p:cNvPr>
            <p:cNvCxnSpPr>
              <a:cxnSpLocks/>
            </p:cNvCxnSpPr>
            <p:nvPr userDrawn="1"/>
          </p:nvCxnSpPr>
          <p:spPr>
            <a:xfrm>
              <a:off x="5905144" y="6657690"/>
              <a:ext cx="71215" cy="0"/>
            </a:xfrm>
            <a:prstGeom prst="line">
              <a:avLst/>
            </a:prstGeom>
            <a:ln w="28575">
              <a:solidFill>
                <a:srgbClr val="FE5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AB8FBDF-7E0E-4D7E-862D-428314E932F1}"/>
                </a:ext>
              </a:extLst>
            </p:cNvPr>
            <p:cNvCxnSpPr>
              <a:cxnSpLocks/>
            </p:cNvCxnSpPr>
            <p:nvPr userDrawn="1"/>
          </p:nvCxnSpPr>
          <p:spPr>
            <a:xfrm>
              <a:off x="6221338" y="6657690"/>
              <a:ext cx="71215" cy="0"/>
            </a:xfrm>
            <a:prstGeom prst="line">
              <a:avLst/>
            </a:prstGeom>
            <a:ln w="28575">
              <a:solidFill>
                <a:srgbClr val="FE5000"/>
              </a:solidFill>
            </a:ln>
          </p:spPr>
          <p:style>
            <a:lnRef idx="1">
              <a:schemeClr val="accent1"/>
            </a:lnRef>
            <a:fillRef idx="0">
              <a:schemeClr val="accent1"/>
            </a:fillRef>
            <a:effectRef idx="0">
              <a:schemeClr val="accent1"/>
            </a:effectRef>
            <a:fontRef idx="minor">
              <a:schemeClr val="tx1"/>
            </a:fontRef>
          </p:style>
        </p:cxnSp>
      </p:grpSp>
      <p:pic>
        <p:nvPicPr>
          <p:cNvPr id="11" name="Graphic 10">
            <a:extLst>
              <a:ext uri="{FF2B5EF4-FFF2-40B4-BE49-F238E27FC236}">
                <a16:creationId xmlns:a16="http://schemas.microsoft.com/office/drawing/2014/main" id="{6316D5ED-ED5A-4DEA-A26A-D216A8E5F18A}"/>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734492" y="6583835"/>
            <a:ext cx="180984" cy="192001"/>
          </a:xfrm>
          <a:prstGeom prst="rect">
            <a:avLst/>
          </a:prstGeom>
        </p:spPr>
      </p:pic>
      <p:cxnSp>
        <p:nvCxnSpPr>
          <p:cNvPr id="12" name="Straight Connector 11">
            <a:extLst>
              <a:ext uri="{FF2B5EF4-FFF2-40B4-BE49-F238E27FC236}">
                <a16:creationId xmlns:a16="http://schemas.microsoft.com/office/drawing/2014/main" id="{859A14B3-7083-444C-AE90-1951DA124D3E}"/>
              </a:ext>
            </a:extLst>
          </p:cNvPr>
          <p:cNvCxnSpPr>
            <a:cxnSpLocks/>
          </p:cNvCxnSpPr>
          <p:nvPr userDrawn="1"/>
        </p:nvCxnSpPr>
        <p:spPr>
          <a:xfrm>
            <a:off x="0" y="6496048"/>
            <a:ext cx="121920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3" name="Slide Number Placeholder 5">
            <a:extLst>
              <a:ext uri="{FF2B5EF4-FFF2-40B4-BE49-F238E27FC236}">
                <a16:creationId xmlns:a16="http://schemas.microsoft.com/office/drawing/2014/main" id="{796BD318-BFA6-4162-A9E6-3340BD627710}"/>
              </a:ext>
            </a:extLst>
          </p:cNvPr>
          <p:cNvSpPr>
            <a:spLocks noGrp="1"/>
          </p:cNvSpPr>
          <p:nvPr>
            <p:ph type="sldNum" sz="quarter" idx="4"/>
          </p:nvPr>
        </p:nvSpPr>
        <p:spPr>
          <a:xfrm>
            <a:off x="5905500" y="6499675"/>
            <a:ext cx="380999" cy="365125"/>
          </a:xfrm>
          <a:prstGeom prst="rect">
            <a:avLst/>
          </a:prstGeom>
        </p:spPr>
        <p:txBody>
          <a:bodyPr vert="horz" lIns="91440" tIns="45720" rIns="91440" bIns="45720" rtlCol="0" anchor="ctr"/>
          <a:lstStyle>
            <a:lvl1pPr algn="ctr">
              <a:defRPr sz="1000">
                <a:solidFill>
                  <a:schemeClr val="tx1">
                    <a:tint val="75000"/>
                  </a:schemeClr>
                </a:solidFill>
                <a:latin typeface="Poppins" panose="00000500000000000000" pitchFamily="50" charset="0"/>
                <a:cs typeface="Poppins" panose="00000500000000000000" pitchFamily="50" charset="0"/>
              </a:defRPr>
            </a:lvl1pPr>
          </a:lstStyle>
          <a:p>
            <a:fld id="{FAF63893-4B0C-4F88-9650-53ECAF8C5052}" type="slidenum">
              <a:rPr lang="en-IN" smtClean="0"/>
              <a:pPr/>
              <a:t>‹#›</a:t>
            </a:fld>
            <a:endParaRPr lang="en-IN"/>
          </a:p>
        </p:txBody>
      </p:sp>
      <p:sp>
        <p:nvSpPr>
          <p:cNvPr id="20" name="Title 18">
            <a:extLst>
              <a:ext uri="{FF2B5EF4-FFF2-40B4-BE49-F238E27FC236}">
                <a16:creationId xmlns:a16="http://schemas.microsoft.com/office/drawing/2014/main" id="{7725916F-093B-4C56-85A1-46E7828AF415}"/>
              </a:ext>
            </a:extLst>
          </p:cNvPr>
          <p:cNvSpPr>
            <a:spLocks noGrp="1"/>
          </p:cNvSpPr>
          <p:nvPr>
            <p:ph type="title"/>
          </p:nvPr>
        </p:nvSpPr>
        <p:spPr>
          <a:xfrm>
            <a:off x="316392" y="266371"/>
            <a:ext cx="10972800" cy="584775"/>
          </a:xfrm>
          <a:prstGeom prst="rect">
            <a:avLst/>
          </a:prstGeom>
        </p:spPr>
        <p:txBody>
          <a:bodyPr/>
          <a:lstStyle>
            <a:lvl1pPr>
              <a:defRPr lang="en-US" sz="2800" b="1" kern="1200" smtClean="0">
                <a:solidFill>
                  <a:schemeClr val="tx1"/>
                </a:solidFill>
                <a:latin typeface="Poppins" panose="00000500000000000000" pitchFamily="50" charset="0"/>
                <a:ea typeface="+mn-ea"/>
                <a:cs typeface="Poppins" panose="00000500000000000000" pitchFamily="50" charset="0"/>
              </a:defRPr>
            </a:lvl1pPr>
          </a:lstStyle>
          <a:p>
            <a:r>
              <a:rPr lang="en-US"/>
              <a:t>Click to edit Master title style</a:t>
            </a:r>
            <a:endParaRPr lang="en-IN"/>
          </a:p>
        </p:txBody>
      </p:sp>
      <p:sp>
        <p:nvSpPr>
          <p:cNvPr id="25" name="Content Placeholder 21">
            <a:extLst>
              <a:ext uri="{FF2B5EF4-FFF2-40B4-BE49-F238E27FC236}">
                <a16:creationId xmlns:a16="http://schemas.microsoft.com/office/drawing/2014/main" id="{442361EB-3A00-488E-A73E-65766E41F9EC}"/>
              </a:ext>
            </a:extLst>
          </p:cNvPr>
          <p:cNvSpPr>
            <a:spLocks noGrp="1"/>
          </p:cNvSpPr>
          <p:nvPr>
            <p:ph sz="quarter" idx="10"/>
          </p:nvPr>
        </p:nvSpPr>
        <p:spPr>
          <a:xfrm>
            <a:off x="316392" y="930386"/>
            <a:ext cx="11558635" cy="320088"/>
          </a:xfrm>
          <a:prstGeom prst="rect">
            <a:avLst/>
          </a:prstGeom>
          <a:noFill/>
        </p:spPr>
        <p:txBody>
          <a:bodyPr wrap="square" rtlCol="0">
            <a:spAutoFit/>
          </a:bodyPr>
          <a:lstStyle>
            <a:lvl1pPr marL="0" indent="0">
              <a:buNone/>
              <a:defRPr lang="en-US" sz="1600" dirty="0" smtClean="0">
                <a:latin typeface="Poppins Light" panose="00000400000000000000" pitchFamily="50" charset="0"/>
                <a:cs typeface="Poppins Light" panose="00000400000000000000" pitchFamily="50" charset="0"/>
              </a:defRPr>
            </a:lvl1pPr>
            <a:lvl2pPr marL="228600" indent="0">
              <a:buNone/>
              <a:defRPr lang="en-US" sz="1600" kern="1200" dirty="0" smtClean="0">
                <a:solidFill>
                  <a:schemeClr val="tx1"/>
                </a:solidFill>
                <a:latin typeface="Poppins Light" panose="00000400000000000000" pitchFamily="50" charset="0"/>
                <a:ea typeface="+mn-ea"/>
                <a:cs typeface="Poppins Light" panose="00000400000000000000" pitchFamily="50" charset="0"/>
              </a:defRPr>
            </a:lvl2pPr>
            <a:lvl3pPr marL="685800" indent="0">
              <a:buNone/>
              <a:defRPr lang="en-US" sz="1600" kern="1200" dirty="0" smtClean="0">
                <a:solidFill>
                  <a:schemeClr val="tx1"/>
                </a:solidFill>
                <a:latin typeface="Poppins Light" panose="00000400000000000000" pitchFamily="50" charset="0"/>
                <a:ea typeface="+mn-ea"/>
                <a:cs typeface="Poppins Light" panose="00000400000000000000" pitchFamily="50" charset="0"/>
              </a:defRPr>
            </a:lvl3pPr>
            <a:lvl4pPr marL="1143000" indent="0">
              <a:buNone/>
              <a:defRPr lang="en-US" sz="1600" kern="1200" dirty="0" smtClean="0">
                <a:solidFill>
                  <a:schemeClr val="tx1"/>
                </a:solidFill>
                <a:latin typeface="Poppins Light" panose="00000400000000000000" pitchFamily="50" charset="0"/>
                <a:ea typeface="+mn-ea"/>
                <a:cs typeface="Poppins Light" panose="00000400000000000000" pitchFamily="50" charset="0"/>
              </a:defRPr>
            </a:lvl4pPr>
            <a:lvl5pPr marL="1600200" indent="0">
              <a:buNone/>
              <a:defRPr lang="en-IN" sz="1600" kern="1200" dirty="0" smtClean="0">
                <a:solidFill>
                  <a:schemeClr val="tx1"/>
                </a:solidFill>
                <a:latin typeface="Poppins Light" panose="00000400000000000000" pitchFamily="50" charset="0"/>
                <a:ea typeface="+mn-ea"/>
                <a:cs typeface="Poppins Light" panose="00000400000000000000" pitchFamily="50" charset="0"/>
              </a:defRPr>
            </a:lvl5pPr>
          </a:lstStyle>
          <a:p>
            <a:pPr marL="0" lvl="0"/>
            <a:r>
              <a:rPr lang="en-US"/>
              <a:t>Click to edit Master text styles</a:t>
            </a:r>
          </a:p>
        </p:txBody>
      </p:sp>
    </p:spTree>
    <p:extLst>
      <p:ext uri="{BB962C8B-B14F-4D97-AF65-F5344CB8AC3E}">
        <p14:creationId xmlns:p14="http://schemas.microsoft.com/office/powerpoint/2010/main" val="283414176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eyond Possible">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B4B83766-35AA-41F9-86C6-BAAC536D6408}"/>
              </a:ext>
            </a:extLst>
          </p:cNvPr>
          <p:cNvGrpSpPr/>
          <p:nvPr userDrawn="1"/>
        </p:nvGrpSpPr>
        <p:grpSpPr>
          <a:xfrm>
            <a:off x="0" y="0"/>
            <a:ext cx="12192000" cy="6858000"/>
            <a:chOff x="0" y="0"/>
            <a:chExt cx="12192000" cy="6858000"/>
          </a:xfrm>
        </p:grpSpPr>
        <p:pic>
          <p:nvPicPr>
            <p:cNvPr id="4" name="Picture 3" descr="A person standing on a mountain&#10;&#10;Description automatically generated with medium confidence">
              <a:extLst>
                <a:ext uri="{FF2B5EF4-FFF2-40B4-BE49-F238E27FC236}">
                  <a16:creationId xmlns:a16="http://schemas.microsoft.com/office/drawing/2014/main" id="{D31FDB20-9248-4B9E-BD6C-641BCB407A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Graphic 4">
              <a:extLst>
                <a:ext uri="{FF2B5EF4-FFF2-40B4-BE49-F238E27FC236}">
                  <a16:creationId xmlns:a16="http://schemas.microsoft.com/office/drawing/2014/main" id="{D775D4DD-418D-4836-AE3B-2BF553437C0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5284020"/>
              <a:ext cx="12192000" cy="1573980"/>
            </a:xfrm>
            <a:prstGeom prst="rect">
              <a:avLst/>
            </a:prstGeom>
          </p:spPr>
        </p:pic>
      </p:grpSp>
      <p:sp>
        <p:nvSpPr>
          <p:cNvPr id="8" name="TextBox 7">
            <a:extLst>
              <a:ext uri="{FF2B5EF4-FFF2-40B4-BE49-F238E27FC236}">
                <a16:creationId xmlns:a16="http://schemas.microsoft.com/office/drawing/2014/main" id="{55A8F331-96F0-4E8A-8AF0-0928499EC079}"/>
              </a:ext>
            </a:extLst>
          </p:cNvPr>
          <p:cNvSpPr txBox="1"/>
          <p:nvPr userDrawn="1"/>
        </p:nvSpPr>
        <p:spPr>
          <a:xfrm>
            <a:off x="620815" y="2967335"/>
            <a:ext cx="10950371" cy="923330"/>
          </a:xfrm>
          <a:prstGeom prst="rect">
            <a:avLst/>
          </a:prstGeom>
          <a:noFill/>
        </p:spPr>
        <p:txBody>
          <a:bodyPr wrap="square" rtlCol="0">
            <a:spAutoFit/>
          </a:bodyPr>
          <a:lstStyle/>
          <a:p>
            <a:pPr algn="ctr"/>
            <a:r>
              <a:rPr lang="en-IN" sz="5400" b="1">
                <a:solidFill>
                  <a:schemeClr val="bg1"/>
                </a:solidFill>
                <a:latin typeface="Poppins" panose="00000500000000000000" pitchFamily="50" charset="0"/>
                <a:cs typeface="Poppins" panose="00000500000000000000" pitchFamily="50" charset="0"/>
              </a:rPr>
              <a:t>#beyondpossible</a:t>
            </a:r>
          </a:p>
        </p:txBody>
      </p:sp>
      <p:sp>
        <p:nvSpPr>
          <p:cNvPr id="14" name="Text Placeholder 9">
            <a:extLst>
              <a:ext uri="{FF2B5EF4-FFF2-40B4-BE49-F238E27FC236}">
                <a16:creationId xmlns:a16="http://schemas.microsoft.com/office/drawing/2014/main" id="{75A3F561-CA3F-4913-9E8C-15AD59E19EA5}"/>
              </a:ext>
            </a:extLst>
          </p:cNvPr>
          <p:cNvSpPr>
            <a:spLocks noGrp="1"/>
          </p:cNvSpPr>
          <p:nvPr>
            <p:ph type="body" sz="quarter" idx="10" hasCustomPrompt="1"/>
          </p:nvPr>
        </p:nvSpPr>
        <p:spPr>
          <a:xfrm>
            <a:off x="7258051" y="5961343"/>
            <a:ext cx="4686298" cy="485518"/>
          </a:xfrm>
          <a:prstGeom prst="rect">
            <a:avLst/>
          </a:prstGeom>
          <a:noFill/>
        </p:spPr>
        <p:txBody>
          <a:bodyPr wrap="square" rtlCol="0">
            <a:spAutoFit/>
          </a:bodyPr>
          <a:lstStyle>
            <a:lvl1pPr marL="0" indent="0">
              <a:buNone/>
              <a:defRPr lang="en-US" sz="1400" b="1" dirty="0" smtClean="0">
                <a:solidFill>
                  <a:schemeClr val="bg1"/>
                </a:solidFill>
                <a:latin typeface="Poppins" panose="00000500000000000000" pitchFamily="50" charset="0"/>
                <a:cs typeface="Poppins" panose="00000500000000000000" pitchFamily="50" charset="0"/>
              </a:defRPr>
            </a:lvl1pPr>
            <a:lvl2pPr>
              <a:defRPr lang="en-US" sz="1800" dirty="0" smtClean="0"/>
            </a:lvl2pPr>
            <a:lvl3pPr>
              <a:defRPr lang="en-US" sz="1800" dirty="0" smtClean="0"/>
            </a:lvl3pPr>
            <a:lvl4pPr>
              <a:defRPr lang="en-US" dirty="0" smtClean="0"/>
            </a:lvl4pPr>
            <a:lvl5pPr>
              <a:defRPr lang="en-IN" dirty="0"/>
            </a:lvl5pPr>
          </a:lstStyle>
          <a:p>
            <a:r>
              <a:rPr lang="en-US" sz="1400" b="1">
                <a:solidFill>
                  <a:schemeClr val="bg1"/>
                </a:solidFill>
                <a:latin typeface="Poppins" panose="00000500000000000000" pitchFamily="50" charset="0"/>
                <a:cs typeface="Poppins" panose="00000500000000000000" pitchFamily="50" charset="0"/>
              </a:rPr>
              <a:t>The only way to discover the limits of the possible is to go beyond them into the impossible.</a:t>
            </a:r>
            <a:endParaRPr lang="en-IN" sz="1400" b="1">
              <a:solidFill>
                <a:schemeClr val="bg1"/>
              </a:solidFill>
              <a:latin typeface="Poppins" panose="00000500000000000000" pitchFamily="50" charset="0"/>
              <a:cs typeface="Poppins" panose="00000500000000000000" pitchFamily="50" charset="0"/>
            </a:endParaRPr>
          </a:p>
        </p:txBody>
      </p:sp>
      <p:sp>
        <p:nvSpPr>
          <p:cNvPr id="17" name="Text Placeholder 15">
            <a:extLst>
              <a:ext uri="{FF2B5EF4-FFF2-40B4-BE49-F238E27FC236}">
                <a16:creationId xmlns:a16="http://schemas.microsoft.com/office/drawing/2014/main" id="{A33CB3DF-6CA7-4B48-8704-B327FB0DE233}"/>
              </a:ext>
            </a:extLst>
          </p:cNvPr>
          <p:cNvSpPr>
            <a:spLocks noGrp="1"/>
          </p:cNvSpPr>
          <p:nvPr>
            <p:ph type="body" sz="quarter" idx="11" hasCustomPrompt="1"/>
          </p:nvPr>
        </p:nvSpPr>
        <p:spPr>
          <a:xfrm>
            <a:off x="7258049" y="6482998"/>
            <a:ext cx="4686297" cy="248914"/>
          </a:xfrm>
          <a:prstGeom prst="rect">
            <a:avLst/>
          </a:prstGeom>
          <a:noFill/>
        </p:spPr>
        <p:txBody>
          <a:bodyPr wrap="square" rtlCol="0">
            <a:spAutoFit/>
          </a:bodyPr>
          <a:lstStyle>
            <a:lvl1pPr marL="0" indent="0">
              <a:buNone/>
              <a:defRPr lang="en-US" sz="1100" dirty="0" smtClean="0">
                <a:solidFill>
                  <a:schemeClr val="bg1"/>
                </a:solidFill>
                <a:latin typeface="Poppins" panose="00000500000000000000" pitchFamily="50" charset="0"/>
                <a:cs typeface="Poppins" panose="00000500000000000000" pitchFamily="50" charset="0"/>
              </a:defRPr>
            </a:lvl1pPr>
            <a:lvl2pPr>
              <a:defRPr lang="en-US" sz="1800" dirty="0" smtClean="0"/>
            </a:lvl2pPr>
            <a:lvl3pPr>
              <a:defRPr lang="en-US" sz="1800" dirty="0" smtClean="0"/>
            </a:lvl3pPr>
            <a:lvl4pPr>
              <a:defRPr lang="en-US" dirty="0" smtClean="0"/>
            </a:lvl4pPr>
            <a:lvl5pPr>
              <a:defRPr lang="en-IN" dirty="0"/>
            </a:lvl5pPr>
          </a:lstStyle>
          <a:p>
            <a:r>
              <a:rPr lang="en-US" sz="1100">
                <a:solidFill>
                  <a:schemeClr val="bg1"/>
                </a:solidFill>
                <a:latin typeface="Poppins" panose="00000500000000000000" pitchFamily="50" charset="0"/>
                <a:cs typeface="Poppins" panose="00000500000000000000" pitchFamily="50" charset="0"/>
              </a:rPr>
              <a:t>- Arthur C. Clarke</a:t>
            </a:r>
            <a:endParaRPr lang="en-IN" sz="1100">
              <a:solidFill>
                <a:schemeClr val="bg1"/>
              </a:solidFill>
              <a:latin typeface="Poppins" panose="00000500000000000000" pitchFamily="50" charset="0"/>
              <a:cs typeface="Poppins" panose="00000500000000000000" pitchFamily="50" charset="0"/>
            </a:endParaRPr>
          </a:p>
        </p:txBody>
      </p:sp>
    </p:spTree>
    <p:extLst>
      <p:ext uri="{BB962C8B-B14F-4D97-AF65-F5344CB8AC3E}">
        <p14:creationId xmlns:p14="http://schemas.microsoft.com/office/powerpoint/2010/main" val="97782720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eyond Possible change pic">
    <p:spTree>
      <p:nvGrpSpPr>
        <p:cNvPr id="1" name=""/>
        <p:cNvGrpSpPr/>
        <p:nvPr/>
      </p:nvGrpSpPr>
      <p:grpSpPr>
        <a:xfrm>
          <a:off x="0" y="0"/>
          <a:ext cx="0" cy="0"/>
          <a:chOff x="0" y="0"/>
          <a:chExt cx="0" cy="0"/>
        </a:xfrm>
      </p:grpSpPr>
      <p:sp>
        <p:nvSpPr>
          <p:cNvPr id="23" name="Picture Placeholder 22">
            <a:extLst>
              <a:ext uri="{FF2B5EF4-FFF2-40B4-BE49-F238E27FC236}">
                <a16:creationId xmlns:a16="http://schemas.microsoft.com/office/drawing/2014/main" id="{F9CEEBCC-77A1-40D2-834B-3E905C5DCBB1}"/>
              </a:ext>
            </a:extLst>
          </p:cNvPr>
          <p:cNvSpPr>
            <a:spLocks noGrp="1"/>
          </p:cNvSpPr>
          <p:nvPr>
            <p:ph type="pic" sz="quarter" idx="12"/>
          </p:nvPr>
        </p:nvSpPr>
        <p:spPr>
          <a:xfrm>
            <a:off x="0" y="0"/>
            <a:ext cx="12192000" cy="6858000"/>
          </a:xfrm>
          <a:custGeom>
            <a:avLst/>
            <a:gdLst>
              <a:gd name="connsiteX0" fmla="*/ 8385093 w 12192000"/>
              <a:gd name="connsiteY0" fmla="*/ 3260477 h 6858000"/>
              <a:gd name="connsiteX1" fmla="*/ 8443986 w 12192000"/>
              <a:gd name="connsiteY1" fmla="*/ 3284565 h 6858000"/>
              <a:gd name="connsiteX2" fmla="*/ 8469446 w 12192000"/>
              <a:gd name="connsiteY2" fmla="*/ 3354431 h 6858000"/>
              <a:gd name="connsiteX3" fmla="*/ 8443986 w 12192000"/>
              <a:gd name="connsiteY3" fmla="*/ 3424983 h 6858000"/>
              <a:gd name="connsiteX4" fmla="*/ 8385093 w 12192000"/>
              <a:gd name="connsiteY4" fmla="*/ 3449757 h 6858000"/>
              <a:gd name="connsiteX5" fmla="*/ 8326800 w 12192000"/>
              <a:gd name="connsiteY5" fmla="*/ 3425326 h 6858000"/>
              <a:gd name="connsiteX6" fmla="*/ 8301425 w 12192000"/>
              <a:gd name="connsiteY6" fmla="*/ 3355117 h 6858000"/>
              <a:gd name="connsiteX7" fmla="*/ 8326800 w 12192000"/>
              <a:gd name="connsiteY7" fmla="*/ 3284908 h 6858000"/>
              <a:gd name="connsiteX8" fmla="*/ 8385093 w 12192000"/>
              <a:gd name="connsiteY8" fmla="*/ 3260477 h 6858000"/>
              <a:gd name="connsiteX9" fmla="*/ 6518193 w 12192000"/>
              <a:gd name="connsiteY9" fmla="*/ 3260477 h 6858000"/>
              <a:gd name="connsiteX10" fmla="*/ 6577086 w 12192000"/>
              <a:gd name="connsiteY10" fmla="*/ 3284565 h 6858000"/>
              <a:gd name="connsiteX11" fmla="*/ 6602547 w 12192000"/>
              <a:gd name="connsiteY11" fmla="*/ 3354431 h 6858000"/>
              <a:gd name="connsiteX12" fmla="*/ 6577086 w 12192000"/>
              <a:gd name="connsiteY12" fmla="*/ 3424983 h 6858000"/>
              <a:gd name="connsiteX13" fmla="*/ 6518193 w 12192000"/>
              <a:gd name="connsiteY13" fmla="*/ 3449757 h 6858000"/>
              <a:gd name="connsiteX14" fmla="*/ 6459900 w 12192000"/>
              <a:gd name="connsiteY14" fmla="*/ 3425326 h 6858000"/>
              <a:gd name="connsiteX15" fmla="*/ 6434526 w 12192000"/>
              <a:gd name="connsiteY15" fmla="*/ 3355117 h 6858000"/>
              <a:gd name="connsiteX16" fmla="*/ 6459900 w 12192000"/>
              <a:gd name="connsiteY16" fmla="*/ 3284908 h 6858000"/>
              <a:gd name="connsiteX17" fmla="*/ 6518193 w 12192000"/>
              <a:gd name="connsiteY17" fmla="*/ 3260477 h 6858000"/>
              <a:gd name="connsiteX18" fmla="*/ 6030894 w 12192000"/>
              <a:gd name="connsiteY18" fmla="*/ 3260477 h 6858000"/>
              <a:gd name="connsiteX19" fmla="*/ 6089445 w 12192000"/>
              <a:gd name="connsiteY19" fmla="*/ 3284908 h 6858000"/>
              <a:gd name="connsiteX20" fmla="*/ 6114561 w 12192000"/>
              <a:gd name="connsiteY20" fmla="*/ 3355117 h 6858000"/>
              <a:gd name="connsiteX21" fmla="*/ 6089445 w 12192000"/>
              <a:gd name="connsiteY21" fmla="*/ 3425326 h 6858000"/>
              <a:gd name="connsiteX22" fmla="*/ 6030894 w 12192000"/>
              <a:gd name="connsiteY22" fmla="*/ 3449757 h 6858000"/>
              <a:gd name="connsiteX23" fmla="*/ 5972601 w 12192000"/>
              <a:gd name="connsiteY23" fmla="*/ 3424983 h 6858000"/>
              <a:gd name="connsiteX24" fmla="*/ 5947226 w 12192000"/>
              <a:gd name="connsiteY24" fmla="*/ 3354431 h 6858000"/>
              <a:gd name="connsiteX25" fmla="*/ 5972601 w 12192000"/>
              <a:gd name="connsiteY25" fmla="*/ 3284565 h 6858000"/>
              <a:gd name="connsiteX26" fmla="*/ 6030894 w 12192000"/>
              <a:gd name="connsiteY26" fmla="*/ 3260477 h 6858000"/>
              <a:gd name="connsiteX27" fmla="*/ 3822618 w 12192000"/>
              <a:gd name="connsiteY27" fmla="*/ 3260477 h 6858000"/>
              <a:gd name="connsiteX28" fmla="*/ 3881511 w 12192000"/>
              <a:gd name="connsiteY28" fmla="*/ 3284565 h 6858000"/>
              <a:gd name="connsiteX29" fmla="*/ 3906971 w 12192000"/>
              <a:gd name="connsiteY29" fmla="*/ 3354431 h 6858000"/>
              <a:gd name="connsiteX30" fmla="*/ 3881511 w 12192000"/>
              <a:gd name="connsiteY30" fmla="*/ 3424983 h 6858000"/>
              <a:gd name="connsiteX31" fmla="*/ 3822618 w 12192000"/>
              <a:gd name="connsiteY31" fmla="*/ 3449757 h 6858000"/>
              <a:gd name="connsiteX32" fmla="*/ 3764325 w 12192000"/>
              <a:gd name="connsiteY32" fmla="*/ 3425326 h 6858000"/>
              <a:gd name="connsiteX33" fmla="*/ 3738951 w 12192000"/>
              <a:gd name="connsiteY33" fmla="*/ 3355117 h 6858000"/>
              <a:gd name="connsiteX34" fmla="*/ 3764325 w 12192000"/>
              <a:gd name="connsiteY34" fmla="*/ 3284908 h 6858000"/>
              <a:gd name="connsiteX35" fmla="*/ 3822618 w 12192000"/>
              <a:gd name="connsiteY35" fmla="*/ 3260477 h 6858000"/>
              <a:gd name="connsiteX36" fmla="*/ 6960229 w 12192000"/>
              <a:gd name="connsiteY36" fmla="*/ 3259791 h 6858000"/>
              <a:gd name="connsiteX37" fmla="*/ 7015436 w 12192000"/>
              <a:gd name="connsiteY37" fmla="*/ 3283022 h 6858000"/>
              <a:gd name="connsiteX38" fmla="*/ 7039782 w 12192000"/>
              <a:gd name="connsiteY38" fmla="*/ 3355117 h 6858000"/>
              <a:gd name="connsiteX39" fmla="*/ 7015007 w 12192000"/>
              <a:gd name="connsiteY39" fmla="*/ 3426955 h 6858000"/>
              <a:gd name="connsiteX40" fmla="*/ 6958857 w 12192000"/>
              <a:gd name="connsiteY40" fmla="*/ 3450443 h 6858000"/>
              <a:gd name="connsiteX41" fmla="*/ 6903822 w 12192000"/>
              <a:gd name="connsiteY41" fmla="*/ 3426955 h 6858000"/>
              <a:gd name="connsiteX42" fmla="*/ 6880676 w 12192000"/>
              <a:gd name="connsiteY42" fmla="*/ 3355117 h 6858000"/>
              <a:gd name="connsiteX43" fmla="*/ 6904508 w 12192000"/>
              <a:gd name="connsiteY43" fmla="*/ 3283022 h 6858000"/>
              <a:gd name="connsiteX44" fmla="*/ 6960229 w 12192000"/>
              <a:gd name="connsiteY44" fmla="*/ 3259791 h 6858000"/>
              <a:gd name="connsiteX45" fmla="*/ 5121904 w 12192000"/>
              <a:gd name="connsiteY45" fmla="*/ 3259791 h 6858000"/>
              <a:gd name="connsiteX46" fmla="*/ 5177111 w 12192000"/>
              <a:gd name="connsiteY46" fmla="*/ 3283022 h 6858000"/>
              <a:gd name="connsiteX47" fmla="*/ 5201457 w 12192000"/>
              <a:gd name="connsiteY47" fmla="*/ 3355117 h 6858000"/>
              <a:gd name="connsiteX48" fmla="*/ 5176682 w 12192000"/>
              <a:gd name="connsiteY48" fmla="*/ 3426955 h 6858000"/>
              <a:gd name="connsiteX49" fmla="*/ 5120533 w 12192000"/>
              <a:gd name="connsiteY49" fmla="*/ 3450443 h 6858000"/>
              <a:gd name="connsiteX50" fmla="*/ 5065497 w 12192000"/>
              <a:gd name="connsiteY50" fmla="*/ 3426955 h 6858000"/>
              <a:gd name="connsiteX51" fmla="*/ 5042351 w 12192000"/>
              <a:gd name="connsiteY51" fmla="*/ 3355117 h 6858000"/>
              <a:gd name="connsiteX52" fmla="*/ 5066183 w 12192000"/>
              <a:gd name="connsiteY52" fmla="*/ 3283022 h 6858000"/>
              <a:gd name="connsiteX53" fmla="*/ 5121904 w 12192000"/>
              <a:gd name="connsiteY53" fmla="*/ 3259791 h 6858000"/>
              <a:gd name="connsiteX54" fmla="*/ 9020295 w 12192000"/>
              <a:gd name="connsiteY54" fmla="*/ 3252247 h 6858000"/>
              <a:gd name="connsiteX55" fmla="*/ 9070959 w 12192000"/>
              <a:gd name="connsiteY55" fmla="*/ 3269478 h 6858000"/>
              <a:gd name="connsiteX56" fmla="*/ 9092304 w 12192000"/>
              <a:gd name="connsiteY56" fmla="*/ 3318084 h 6858000"/>
              <a:gd name="connsiteX57" fmla="*/ 8945543 w 12192000"/>
              <a:gd name="connsiteY57" fmla="*/ 3318084 h 6858000"/>
              <a:gd name="connsiteX58" fmla="*/ 8971089 w 12192000"/>
              <a:gd name="connsiteY58" fmla="*/ 3269220 h 6858000"/>
              <a:gd name="connsiteX59" fmla="*/ 9020295 w 12192000"/>
              <a:gd name="connsiteY59" fmla="*/ 3252247 h 6858000"/>
              <a:gd name="connsiteX60" fmla="*/ 4257796 w 12192000"/>
              <a:gd name="connsiteY60" fmla="*/ 3252247 h 6858000"/>
              <a:gd name="connsiteX61" fmla="*/ 4308460 w 12192000"/>
              <a:gd name="connsiteY61" fmla="*/ 3269478 h 6858000"/>
              <a:gd name="connsiteX62" fmla="*/ 4329805 w 12192000"/>
              <a:gd name="connsiteY62" fmla="*/ 3318084 h 6858000"/>
              <a:gd name="connsiteX63" fmla="*/ 4183044 w 12192000"/>
              <a:gd name="connsiteY63" fmla="*/ 3318084 h 6858000"/>
              <a:gd name="connsiteX64" fmla="*/ 4208590 w 12192000"/>
              <a:gd name="connsiteY64" fmla="*/ 3269220 h 6858000"/>
              <a:gd name="connsiteX65" fmla="*/ 4257796 w 12192000"/>
              <a:gd name="connsiteY65" fmla="*/ 3252247 h 6858000"/>
              <a:gd name="connsiteX66" fmla="*/ 3227496 w 12192000"/>
              <a:gd name="connsiteY66" fmla="*/ 3246075 h 6858000"/>
              <a:gd name="connsiteX67" fmla="*/ 3341339 w 12192000"/>
              <a:gd name="connsiteY67" fmla="*/ 3246075 h 6858000"/>
              <a:gd name="connsiteX68" fmla="*/ 3322137 w 12192000"/>
              <a:gd name="connsiteY68" fmla="*/ 3335915 h 6858000"/>
              <a:gd name="connsiteX69" fmla="*/ 3208294 w 12192000"/>
              <a:gd name="connsiteY69" fmla="*/ 3335915 h 6858000"/>
              <a:gd name="connsiteX70" fmla="*/ 7984814 w 12192000"/>
              <a:gd name="connsiteY70" fmla="*/ 3163779 h 6858000"/>
              <a:gd name="connsiteX71" fmla="*/ 7984814 w 12192000"/>
              <a:gd name="connsiteY71" fmla="*/ 3546455 h 6858000"/>
              <a:gd name="connsiteX72" fmla="*/ 8102086 w 12192000"/>
              <a:gd name="connsiteY72" fmla="*/ 3546455 h 6858000"/>
              <a:gd name="connsiteX73" fmla="*/ 8102086 w 12192000"/>
              <a:gd name="connsiteY73" fmla="*/ 3163779 h 6858000"/>
              <a:gd name="connsiteX74" fmla="*/ 4464984 w 12192000"/>
              <a:gd name="connsiteY74" fmla="*/ 3163779 h 6858000"/>
              <a:gd name="connsiteX75" fmla="*/ 4620660 w 12192000"/>
              <a:gd name="connsiteY75" fmla="*/ 3533425 h 6858000"/>
              <a:gd name="connsiteX76" fmla="*/ 4532878 w 12192000"/>
              <a:gd name="connsiteY76" fmla="*/ 3728192 h 6858000"/>
              <a:gd name="connsiteX77" fmla="*/ 4659065 w 12192000"/>
              <a:gd name="connsiteY77" fmla="*/ 3728192 h 6858000"/>
              <a:gd name="connsiteX78" fmla="*/ 4899095 w 12192000"/>
              <a:gd name="connsiteY78" fmla="*/ 3163779 h 6858000"/>
              <a:gd name="connsiteX79" fmla="*/ 4772222 w 12192000"/>
              <a:gd name="connsiteY79" fmla="*/ 3163779 h 6858000"/>
              <a:gd name="connsiteX80" fmla="*/ 4684441 w 12192000"/>
              <a:gd name="connsiteY80" fmla="*/ 3403123 h 6858000"/>
              <a:gd name="connsiteX81" fmla="*/ 4595972 w 12192000"/>
              <a:gd name="connsiteY81" fmla="*/ 3163779 h 6858000"/>
              <a:gd name="connsiteX82" fmla="*/ 5617661 w 12192000"/>
              <a:gd name="connsiteY82" fmla="*/ 3159664 h 6858000"/>
              <a:gd name="connsiteX83" fmla="*/ 5549167 w 12192000"/>
              <a:gd name="connsiteY83" fmla="*/ 3175009 h 6858000"/>
              <a:gd name="connsiteX84" fmla="*/ 5501761 w 12192000"/>
              <a:gd name="connsiteY84" fmla="*/ 3214528 h 6858000"/>
              <a:gd name="connsiteX85" fmla="*/ 5501761 w 12192000"/>
              <a:gd name="connsiteY85" fmla="*/ 3163779 h 6858000"/>
              <a:gd name="connsiteX86" fmla="*/ 5384489 w 12192000"/>
              <a:gd name="connsiteY86" fmla="*/ 3163779 h 6858000"/>
              <a:gd name="connsiteX87" fmla="*/ 5384489 w 12192000"/>
              <a:gd name="connsiteY87" fmla="*/ 3546455 h 6858000"/>
              <a:gd name="connsiteX88" fmla="*/ 5501761 w 12192000"/>
              <a:gd name="connsiteY88" fmla="*/ 3546455 h 6858000"/>
              <a:gd name="connsiteX89" fmla="*/ 5501761 w 12192000"/>
              <a:gd name="connsiteY89" fmla="*/ 3338658 h 6858000"/>
              <a:gd name="connsiteX90" fmla="*/ 5521736 w 12192000"/>
              <a:gd name="connsiteY90" fmla="*/ 3278650 h 6858000"/>
              <a:gd name="connsiteX91" fmla="*/ 5575143 w 12192000"/>
              <a:gd name="connsiteY91" fmla="*/ 3257734 h 6858000"/>
              <a:gd name="connsiteX92" fmla="*/ 5628549 w 12192000"/>
              <a:gd name="connsiteY92" fmla="*/ 3278650 h 6858000"/>
              <a:gd name="connsiteX93" fmla="*/ 5648522 w 12192000"/>
              <a:gd name="connsiteY93" fmla="*/ 3338658 h 6858000"/>
              <a:gd name="connsiteX94" fmla="*/ 5648522 w 12192000"/>
              <a:gd name="connsiteY94" fmla="*/ 3546455 h 6858000"/>
              <a:gd name="connsiteX95" fmla="*/ 5765108 w 12192000"/>
              <a:gd name="connsiteY95" fmla="*/ 3546455 h 6858000"/>
              <a:gd name="connsiteX96" fmla="*/ 5765108 w 12192000"/>
              <a:gd name="connsiteY96" fmla="*/ 3322884 h 6858000"/>
              <a:gd name="connsiteX97" fmla="*/ 5724560 w 12192000"/>
              <a:gd name="connsiteY97" fmla="*/ 3202698 h 6858000"/>
              <a:gd name="connsiteX98" fmla="*/ 5617661 w 12192000"/>
              <a:gd name="connsiteY98" fmla="*/ 3159664 h 6858000"/>
              <a:gd name="connsiteX99" fmla="*/ 9021667 w 12192000"/>
              <a:gd name="connsiteY99" fmla="*/ 3158292 h 6858000"/>
              <a:gd name="connsiteX100" fmla="*/ 8882278 w 12192000"/>
              <a:gd name="connsiteY100" fmla="*/ 3211185 h 6858000"/>
              <a:gd name="connsiteX101" fmla="*/ 8828272 w 12192000"/>
              <a:gd name="connsiteY101" fmla="*/ 3355117 h 6858000"/>
              <a:gd name="connsiteX102" fmla="*/ 8882792 w 12192000"/>
              <a:gd name="connsiteY102" fmla="*/ 3499049 h 6858000"/>
              <a:gd name="connsiteX103" fmla="*/ 9021667 w 12192000"/>
              <a:gd name="connsiteY103" fmla="*/ 3551942 h 6858000"/>
              <a:gd name="connsiteX104" fmla="*/ 9141339 w 12192000"/>
              <a:gd name="connsiteY104" fmla="*/ 3513794 h 6858000"/>
              <a:gd name="connsiteX105" fmla="*/ 9203404 w 12192000"/>
              <a:gd name="connsiteY105" fmla="*/ 3419582 h 6858000"/>
              <a:gd name="connsiteX106" fmla="*/ 9078588 w 12192000"/>
              <a:gd name="connsiteY106" fmla="*/ 3419582 h 6858000"/>
              <a:gd name="connsiteX107" fmla="*/ 9056814 w 12192000"/>
              <a:gd name="connsiteY107" fmla="*/ 3445814 h 6858000"/>
              <a:gd name="connsiteX108" fmla="*/ 9017552 w 12192000"/>
              <a:gd name="connsiteY108" fmla="*/ 3456615 h 6858000"/>
              <a:gd name="connsiteX109" fmla="*/ 8968603 w 12192000"/>
              <a:gd name="connsiteY109" fmla="*/ 3438699 h 6858000"/>
              <a:gd name="connsiteX110" fmla="*/ 8944858 w 12192000"/>
              <a:gd name="connsiteY110" fmla="*/ 3383235 h 6858000"/>
              <a:gd name="connsiteX111" fmla="*/ 9210262 w 12192000"/>
              <a:gd name="connsiteY111" fmla="*/ 3383235 h 6858000"/>
              <a:gd name="connsiteX112" fmla="*/ 9212320 w 12192000"/>
              <a:gd name="connsiteY112" fmla="*/ 3348945 h 6858000"/>
              <a:gd name="connsiteX113" fmla="*/ 9158912 w 12192000"/>
              <a:gd name="connsiteY113" fmla="*/ 3209899 h 6858000"/>
              <a:gd name="connsiteX114" fmla="*/ 9021667 w 12192000"/>
              <a:gd name="connsiteY114" fmla="*/ 3158292 h 6858000"/>
              <a:gd name="connsiteX115" fmla="*/ 7751261 w 12192000"/>
              <a:gd name="connsiteY115" fmla="*/ 3158292 h 6858000"/>
              <a:gd name="connsiteX116" fmla="*/ 7635875 w 12192000"/>
              <a:gd name="connsiteY116" fmla="*/ 3193183 h 6858000"/>
              <a:gd name="connsiteX117" fmla="*/ 7595585 w 12192000"/>
              <a:gd name="connsiteY117" fmla="*/ 3276936 h 6858000"/>
              <a:gd name="connsiteX118" fmla="*/ 7628160 w 12192000"/>
              <a:gd name="connsiteY118" fmla="*/ 3352213 h 6858000"/>
              <a:gd name="connsiteX119" fmla="*/ 7699826 w 12192000"/>
              <a:gd name="connsiteY119" fmla="*/ 3385378 h 6858000"/>
              <a:gd name="connsiteX120" fmla="*/ 7771493 w 12192000"/>
              <a:gd name="connsiteY120" fmla="*/ 3403755 h 6858000"/>
              <a:gd name="connsiteX121" fmla="*/ 7804068 w 12192000"/>
              <a:gd name="connsiteY121" fmla="*/ 3434670 h 6858000"/>
              <a:gd name="connsiteX122" fmla="*/ 7792409 w 12192000"/>
              <a:gd name="connsiteY122" fmla="*/ 3456530 h 6858000"/>
              <a:gd name="connsiteX123" fmla="*/ 7758119 w 12192000"/>
              <a:gd name="connsiteY123" fmla="*/ 3465531 h 6858000"/>
              <a:gd name="connsiteX124" fmla="*/ 7717572 w 12192000"/>
              <a:gd name="connsiteY124" fmla="*/ 3453272 h 6858000"/>
              <a:gd name="connsiteX125" fmla="*/ 7699141 w 12192000"/>
              <a:gd name="connsiteY125" fmla="*/ 3420954 h 6858000"/>
              <a:gd name="connsiteX126" fmla="*/ 7583240 w 12192000"/>
              <a:gd name="connsiteY126" fmla="*/ 3420954 h 6858000"/>
              <a:gd name="connsiteX127" fmla="*/ 7635104 w 12192000"/>
              <a:gd name="connsiteY127" fmla="*/ 3514223 h 6858000"/>
              <a:gd name="connsiteX128" fmla="*/ 7759491 w 12192000"/>
              <a:gd name="connsiteY128" fmla="*/ 3551942 h 6858000"/>
              <a:gd name="connsiteX129" fmla="*/ 7872991 w 12192000"/>
              <a:gd name="connsiteY129" fmla="*/ 3518595 h 6858000"/>
              <a:gd name="connsiteX130" fmla="*/ 7914482 w 12192000"/>
              <a:gd name="connsiteY130" fmla="*/ 3435356 h 6858000"/>
              <a:gd name="connsiteX131" fmla="*/ 7880931 w 12192000"/>
              <a:gd name="connsiteY131" fmla="*/ 3358685 h 6858000"/>
              <a:gd name="connsiteX132" fmla="*/ 7809126 w 12192000"/>
              <a:gd name="connsiteY132" fmla="*/ 3324513 h 6858000"/>
              <a:gd name="connsiteX133" fmla="*/ 7737706 w 12192000"/>
              <a:gd name="connsiteY133" fmla="*/ 3305643 h 6858000"/>
              <a:gd name="connsiteX134" fmla="*/ 7705313 w 12192000"/>
              <a:gd name="connsiteY134" fmla="*/ 3274879 h 6858000"/>
              <a:gd name="connsiteX135" fmla="*/ 7716286 w 12192000"/>
              <a:gd name="connsiteY135" fmla="*/ 3253190 h 6858000"/>
              <a:gd name="connsiteX136" fmla="*/ 7747833 w 12192000"/>
              <a:gd name="connsiteY136" fmla="*/ 3245389 h 6858000"/>
              <a:gd name="connsiteX137" fmla="*/ 7787009 w 12192000"/>
              <a:gd name="connsiteY137" fmla="*/ 3257219 h 6858000"/>
              <a:gd name="connsiteX138" fmla="*/ 7804068 w 12192000"/>
              <a:gd name="connsiteY138" fmla="*/ 3288594 h 6858000"/>
              <a:gd name="connsiteX139" fmla="*/ 7912424 w 12192000"/>
              <a:gd name="connsiteY139" fmla="*/ 3288594 h 6858000"/>
              <a:gd name="connsiteX140" fmla="*/ 7866047 w 12192000"/>
              <a:gd name="connsiteY140" fmla="*/ 3195154 h 6858000"/>
              <a:gd name="connsiteX141" fmla="*/ 7751261 w 12192000"/>
              <a:gd name="connsiteY141" fmla="*/ 3158292 h 6858000"/>
              <a:gd name="connsiteX142" fmla="*/ 7370261 w 12192000"/>
              <a:gd name="connsiteY142" fmla="*/ 3158292 h 6858000"/>
              <a:gd name="connsiteX143" fmla="*/ 7254875 w 12192000"/>
              <a:gd name="connsiteY143" fmla="*/ 3193183 h 6858000"/>
              <a:gd name="connsiteX144" fmla="*/ 7214585 w 12192000"/>
              <a:gd name="connsiteY144" fmla="*/ 3276936 h 6858000"/>
              <a:gd name="connsiteX145" fmla="*/ 7247160 w 12192000"/>
              <a:gd name="connsiteY145" fmla="*/ 3352213 h 6858000"/>
              <a:gd name="connsiteX146" fmla="*/ 7318826 w 12192000"/>
              <a:gd name="connsiteY146" fmla="*/ 3385378 h 6858000"/>
              <a:gd name="connsiteX147" fmla="*/ 7390492 w 12192000"/>
              <a:gd name="connsiteY147" fmla="*/ 3403755 h 6858000"/>
              <a:gd name="connsiteX148" fmla="*/ 7423068 w 12192000"/>
              <a:gd name="connsiteY148" fmla="*/ 3434670 h 6858000"/>
              <a:gd name="connsiteX149" fmla="*/ 7411409 w 12192000"/>
              <a:gd name="connsiteY149" fmla="*/ 3456530 h 6858000"/>
              <a:gd name="connsiteX150" fmla="*/ 7377119 w 12192000"/>
              <a:gd name="connsiteY150" fmla="*/ 3465531 h 6858000"/>
              <a:gd name="connsiteX151" fmla="*/ 7336572 w 12192000"/>
              <a:gd name="connsiteY151" fmla="*/ 3453272 h 6858000"/>
              <a:gd name="connsiteX152" fmla="*/ 7318141 w 12192000"/>
              <a:gd name="connsiteY152" fmla="*/ 3420954 h 6858000"/>
              <a:gd name="connsiteX153" fmla="*/ 7202240 w 12192000"/>
              <a:gd name="connsiteY153" fmla="*/ 3420954 h 6858000"/>
              <a:gd name="connsiteX154" fmla="*/ 7254104 w 12192000"/>
              <a:gd name="connsiteY154" fmla="*/ 3514223 h 6858000"/>
              <a:gd name="connsiteX155" fmla="*/ 7378491 w 12192000"/>
              <a:gd name="connsiteY155" fmla="*/ 3551942 h 6858000"/>
              <a:gd name="connsiteX156" fmla="*/ 7491991 w 12192000"/>
              <a:gd name="connsiteY156" fmla="*/ 3518595 h 6858000"/>
              <a:gd name="connsiteX157" fmla="*/ 7533482 w 12192000"/>
              <a:gd name="connsiteY157" fmla="*/ 3435356 h 6858000"/>
              <a:gd name="connsiteX158" fmla="*/ 7499931 w 12192000"/>
              <a:gd name="connsiteY158" fmla="*/ 3358685 h 6858000"/>
              <a:gd name="connsiteX159" fmla="*/ 7428126 w 12192000"/>
              <a:gd name="connsiteY159" fmla="*/ 3324513 h 6858000"/>
              <a:gd name="connsiteX160" fmla="*/ 7356706 w 12192000"/>
              <a:gd name="connsiteY160" fmla="*/ 3305643 h 6858000"/>
              <a:gd name="connsiteX161" fmla="*/ 7324312 w 12192000"/>
              <a:gd name="connsiteY161" fmla="*/ 3274879 h 6858000"/>
              <a:gd name="connsiteX162" fmla="*/ 7335286 w 12192000"/>
              <a:gd name="connsiteY162" fmla="*/ 3253190 h 6858000"/>
              <a:gd name="connsiteX163" fmla="*/ 7366833 w 12192000"/>
              <a:gd name="connsiteY163" fmla="*/ 3245389 h 6858000"/>
              <a:gd name="connsiteX164" fmla="*/ 7406009 w 12192000"/>
              <a:gd name="connsiteY164" fmla="*/ 3257219 h 6858000"/>
              <a:gd name="connsiteX165" fmla="*/ 7423068 w 12192000"/>
              <a:gd name="connsiteY165" fmla="*/ 3288594 h 6858000"/>
              <a:gd name="connsiteX166" fmla="*/ 7531424 w 12192000"/>
              <a:gd name="connsiteY166" fmla="*/ 3288594 h 6858000"/>
              <a:gd name="connsiteX167" fmla="*/ 7485047 w 12192000"/>
              <a:gd name="connsiteY167" fmla="*/ 3195154 h 6858000"/>
              <a:gd name="connsiteX168" fmla="*/ 7370261 w 12192000"/>
              <a:gd name="connsiteY168" fmla="*/ 3158292 h 6858000"/>
              <a:gd name="connsiteX169" fmla="*/ 6960229 w 12192000"/>
              <a:gd name="connsiteY169" fmla="*/ 3158292 h 6858000"/>
              <a:gd name="connsiteX170" fmla="*/ 6858984 w 12192000"/>
              <a:gd name="connsiteY170" fmla="*/ 3182346 h 6858000"/>
              <a:gd name="connsiteX171" fmla="*/ 6788068 w 12192000"/>
              <a:gd name="connsiteY171" fmla="*/ 3250139 h 6858000"/>
              <a:gd name="connsiteX172" fmla="*/ 6761347 w 12192000"/>
              <a:gd name="connsiteY172" fmla="*/ 3355117 h 6858000"/>
              <a:gd name="connsiteX173" fmla="*/ 6787560 w 12192000"/>
              <a:gd name="connsiteY173" fmla="*/ 3460095 h 6858000"/>
              <a:gd name="connsiteX174" fmla="*/ 6857664 w 12192000"/>
              <a:gd name="connsiteY174" fmla="*/ 3527888 h 6858000"/>
              <a:gd name="connsiteX175" fmla="*/ 6958857 w 12192000"/>
              <a:gd name="connsiteY175" fmla="*/ 3551942 h 6858000"/>
              <a:gd name="connsiteX176" fmla="*/ 7060762 w 12192000"/>
              <a:gd name="connsiteY176" fmla="*/ 3527888 h 6858000"/>
              <a:gd name="connsiteX177" fmla="*/ 7132187 w 12192000"/>
              <a:gd name="connsiteY177" fmla="*/ 3460095 h 6858000"/>
              <a:gd name="connsiteX178" fmla="*/ 7159111 w 12192000"/>
              <a:gd name="connsiteY178" fmla="*/ 3355117 h 6858000"/>
              <a:gd name="connsiteX179" fmla="*/ 7132543 w 12192000"/>
              <a:gd name="connsiteY179" fmla="*/ 3250139 h 6858000"/>
              <a:gd name="connsiteX180" fmla="*/ 7061778 w 12192000"/>
              <a:gd name="connsiteY180" fmla="*/ 3182346 h 6858000"/>
              <a:gd name="connsiteX181" fmla="*/ 6960229 w 12192000"/>
              <a:gd name="connsiteY181" fmla="*/ 3158292 h 6858000"/>
              <a:gd name="connsiteX182" fmla="*/ 6553169 w 12192000"/>
              <a:gd name="connsiteY182" fmla="*/ 3158292 h 6858000"/>
              <a:gd name="connsiteX183" fmla="*/ 6481074 w 12192000"/>
              <a:gd name="connsiteY183" fmla="*/ 3175523 h 6858000"/>
              <a:gd name="connsiteX184" fmla="*/ 6435211 w 12192000"/>
              <a:gd name="connsiteY184" fmla="*/ 3217957 h 6858000"/>
              <a:gd name="connsiteX185" fmla="*/ 6435211 w 12192000"/>
              <a:gd name="connsiteY185" fmla="*/ 3163779 h 6858000"/>
              <a:gd name="connsiteX186" fmla="*/ 6317940 w 12192000"/>
              <a:gd name="connsiteY186" fmla="*/ 3163779 h 6858000"/>
              <a:gd name="connsiteX187" fmla="*/ 6317940 w 12192000"/>
              <a:gd name="connsiteY187" fmla="*/ 3728878 h 6858000"/>
              <a:gd name="connsiteX188" fmla="*/ 6435211 w 12192000"/>
              <a:gd name="connsiteY188" fmla="*/ 3728878 h 6858000"/>
              <a:gd name="connsiteX189" fmla="*/ 6435211 w 12192000"/>
              <a:gd name="connsiteY189" fmla="*/ 3492963 h 6858000"/>
              <a:gd name="connsiteX190" fmla="*/ 6481074 w 12192000"/>
              <a:gd name="connsiteY190" fmla="*/ 3534539 h 6858000"/>
              <a:gd name="connsiteX191" fmla="*/ 6553169 w 12192000"/>
              <a:gd name="connsiteY191" fmla="*/ 3551942 h 6858000"/>
              <a:gd name="connsiteX192" fmla="*/ 6638665 w 12192000"/>
              <a:gd name="connsiteY192" fmla="*/ 3527558 h 6858000"/>
              <a:gd name="connsiteX193" fmla="*/ 6699015 w 12192000"/>
              <a:gd name="connsiteY193" fmla="*/ 3459282 h 6858000"/>
              <a:gd name="connsiteX194" fmla="*/ 6721875 w 12192000"/>
              <a:gd name="connsiteY194" fmla="*/ 3354431 h 6858000"/>
              <a:gd name="connsiteX195" fmla="*/ 6699015 w 12192000"/>
              <a:gd name="connsiteY195" fmla="*/ 3249936 h 6858000"/>
              <a:gd name="connsiteX196" fmla="*/ 6638665 w 12192000"/>
              <a:gd name="connsiteY196" fmla="*/ 3182321 h 6858000"/>
              <a:gd name="connsiteX197" fmla="*/ 6553169 w 12192000"/>
              <a:gd name="connsiteY197" fmla="*/ 3158292 h 6858000"/>
              <a:gd name="connsiteX198" fmla="*/ 5121904 w 12192000"/>
              <a:gd name="connsiteY198" fmla="*/ 3158292 h 6858000"/>
              <a:gd name="connsiteX199" fmla="*/ 5020660 w 12192000"/>
              <a:gd name="connsiteY199" fmla="*/ 3182346 h 6858000"/>
              <a:gd name="connsiteX200" fmla="*/ 4949743 w 12192000"/>
              <a:gd name="connsiteY200" fmla="*/ 3250139 h 6858000"/>
              <a:gd name="connsiteX201" fmla="*/ 4923022 w 12192000"/>
              <a:gd name="connsiteY201" fmla="*/ 3355117 h 6858000"/>
              <a:gd name="connsiteX202" fmla="*/ 4949235 w 12192000"/>
              <a:gd name="connsiteY202" fmla="*/ 3460095 h 6858000"/>
              <a:gd name="connsiteX203" fmla="*/ 5019339 w 12192000"/>
              <a:gd name="connsiteY203" fmla="*/ 3527888 h 6858000"/>
              <a:gd name="connsiteX204" fmla="*/ 5120533 w 12192000"/>
              <a:gd name="connsiteY204" fmla="*/ 3551942 h 6858000"/>
              <a:gd name="connsiteX205" fmla="*/ 5222438 w 12192000"/>
              <a:gd name="connsiteY205" fmla="*/ 3527888 h 6858000"/>
              <a:gd name="connsiteX206" fmla="*/ 5293862 w 12192000"/>
              <a:gd name="connsiteY206" fmla="*/ 3460095 h 6858000"/>
              <a:gd name="connsiteX207" fmla="*/ 5320786 w 12192000"/>
              <a:gd name="connsiteY207" fmla="*/ 3355117 h 6858000"/>
              <a:gd name="connsiteX208" fmla="*/ 5294219 w 12192000"/>
              <a:gd name="connsiteY208" fmla="*/ 3250139 h 6858000"/>
              <a:gd name="connsiteX209" fmla="*/ 5223453 w 12192000"/>
              <a:gd name="connsiteY209" fmla="*/ 3182346 h 6858000"/>
              <a:gd name="connsiteX210" fmla="*/ 5121904 w 12192000"/>
              <a:gd name="connsiteY210" fmla="*/ 3158292 h 6858000"/>
              <a:gd name="connsiteX211" fmla="*/ 4259169 w 12192000"/>
              <a:gd name="connsiteY211" fmla="*/ 3158292 h 6858000"/>
              <a:gd name="connsiteX212" fmla="*/ 4119779 w 12192000"/>
              <a:gd name="connsiteY212" fmla="*/ 3211185 h 6858000"/>
              <a:gd name="connsiteX213" fmla="*/ 4065772 w 12192000"/>
              <a:gd name="connsiteY213" fmla="*/ 3355117 h 6858000"/>
              <a:gd name="connsiteX214" fmla="*/ 4120294 w 12192000"/>
              <a:gd name="connsiteY214" fmla="*/ 3499049 h 6858000"/>
              <a:gd name="connsiteX215" fmla="*/ 4259169 w 12192000"/>
              <a:gd name="connsiteY215" fmla="*/ 3551942 h 6858000"/>
              <a:gd name="connsiteX216" fmla="*/ 4378840 w 12192000"/>
              <a:gd name="connsiteY216" fmla="*/ 3513794 h 6858000"/>
              <a:gd name="connsiteX217" fmla="*/ 4440905 w 12192000"/>
              <a:gd name="connsiteY217" fmla="*/ 3419582 h 6858000"/>
              <a:gd name="connsiteX218" fmla="*/ 4316089 w 12192000"/>
              <a:gd name="connsiteY218" fmla="*/ 3419582 h 6858000"/>
              <a:gd name="connsiteX219" fmla="*/ 4294315 w 12192000"/>
              <a:gd name="connsiteY219" fmla="*/ 3445814 h 6858000"/>
              <a:gd name="connsiteX220" fmla="*/ 4255053 w 12192000"/>
              <a:gd name="connsiteY220" fmla="*/ 3456615 h 6858000"/>
              <a:gd name="connsiteX221" fmla="*/ 4206104 w 12192000"/>
              <a:gd name="connsiteY221" fmla="*/ 3438699 h 6858000"/>
              <a:gd name="connsiteX222" fmla="*/ 4182358 w 12192000"/>
              <a:gd name="connsiteY222" fmla="*/ 3383235 h 6858000"/>
              <a:gd name="connsiteX223" fmla="*/ 4447763 w 12192000"/>
              <a:gd name="connsiteY223" fmla="*/ 3383235 h 6858000"/>
              <a:gd name="connsiteX224" fmla="*/ 4449820 w 12192000"/>
              <a:gd name="connsiteY224" fmla="*/ 3348945 h 6858000"/>
              <a:gd name="connsiteX225" fmla="*/ 4396413 w 12192000"/>
              <a:gd name="connsiteY225" fmla="*/ 3209899 h 6858000"/>
              <a:gd name="connsiteX226" fmla="*/ 4259169 w 12192000"/>
              <a:gd name="connsiteY226" fmla="*/ 3158292 h 6858000"/>
              <a:gd name="connsiteX227" fmla="*/ 8651564 w 12192000"/>
              <a:gd name="connsiteY227" fmla="*/ 3038963 h 6858000"/>
              <a:gd name="connsiteX228" fmla="*/ 8651564 w 12192000"/>
              <a:gd name="connsiteY228" fmla="*/ 3546455 h 6858000"/>
              <a:gd name="connsiteX229" fmla="*/ 8768836 w 12192000"/>
              <a:gd name="connsiteY229" fmla="*/ 3546455 h 6858000"/>
              <a:gd name="connsiteX230" fmla="*/ 8768836 w 12192000"/>
              <a:gd name="connsiteY230" fmla="*/ 3038963 h 6858000"/>
              <a:gd name="connsiteX231" fmla="*/ 8184839 w 12192000"/>
              <a:gd name="connsiteY231" fmla="*/ 3038963 h 6858000"/>
              <a:gd name="connsiteX232" fmla="*/ 8184839 w 12192000"/>
              <a:gd name="connsiteY232" fmla="*/ 3546455 h 6858000"/>
              <a:gd name="connsiteX233" fmla="*/ 8302111 w 12192000"/>
              <a:gd name="connsiteY233" fmla="*/ 3546455 h 6858000"/>
              <a:gd name="connsiteX234" fmla="*/ 8302111 w 12192000"/>
              <a:gd name="connsiteY234" fmla="*/ 3492963 h 6858000"/>
              <a:gd name="connsiteX235" fmla="*/ 8347974 w 12192000"/>
              <a:gd name="connsiteY235" fmla="*/ 3535054 h 6858000"/>
              <a:gd name="connsiteX236" fmla="*/ 8420068 w 12192000"/>
              <a:gd name="connsiteY236" fmla="*/ 3551942 h 6858000"/>
              <a:gd name="connsiteX237" fmla="*/ 8505564 w 12192000"/>
              <a:gd name="connsiteY237" fmla="*/ 3527558 h 6858000"/>
              <a:gd name="connsiteX238" fmla="*/ 8565915 w 12192000"/>
              <a:gd name="connsiteY238" fmla="*/ 3459282 h 6858000"/>
              <a:gd name="connsiteX239" fmla="*/ 8588775 w 12192000"/>
              <a:gd name="connsiteY239" fmla="*/ 3354431 h 6858000"/>
              <a:gd name="connsiteX240" fmla="*/ 8539912 w 12192000"/>
              <a:gd name="connsiteY240" fmla="*/ 3211099 h 6858000"/>
              <a:gd name="connsiteX241" fmla="*/ 8420068 w 12192000"/>
              <a:gd name="connsiteY241" fmla="*/ 3158292 h 6858000"/>
              <a:gd name="connsiteX242" fmla="*/ 8348488 w 12192000"/>
              <a:gd name="connsiteY242" fmla="*/ 3175266 h 6858000"/>
              <a:gd name="connsiteX243" fmla="*/ 8302111 w 12192000"/>
              <a:gd name="connsiteY243" fmla="*/ 3217957 h 6858000"/>
              <a:gd name="connsiteX244" fmla="*/ 8302111 w 12192000"/>
              <a:gd name="connsiteY244" fmla="*/ 3038963 h 6858000"/>
              <a:gd name="connsiteX245" fmla="*/ 6114561 w 12192000"/>
              <a:gd name="connsiteY245" fmla="*/ 3038963 h 6858000"/>
              <a:gd name="connsiteX246" fmla="*/ 6114561 w 12192000"/>
              <a:gd name="connsiteY246" fmla="*/ 3216585 h 6858000"/>
              <a:gd name="connsiteX247" fmla="*/ 6065870 w 12192000"/>
              <a:gd name="connsiteY247" fmla="*/ 3174323 h 6858000"/>
              <a:gd name="connsiteX248" fmla="*/ 5996604 w 12192000"/>
              <a:gd name="connsiteY248" fmla="*/ 3158292 h 6858000"/>
              <a:gd name="connsiteX249" fmla="*/ 5911107 w 12192000"/>
              <a:gd name="connsiteY249" fmla="*/ 3182321 h 6858000"/>
              <a:gd name="connsiteX250" fmla="*/ 5850757 w 12192000"/>
              <a:gd name="connsiteY250" fmla="*/ 3249936 h 6858000"/>
              <a:gd name="connsiteX251" fmla="*/ 5827897 w 12192000"/>
              <a:gd name="connsiteY251" fmla="*/ 3354431 h 6858000"/>
              <a:gd name="connsiteX252" fmla="*/ 5850757 w 12192000"/>
              <a:gd name="connsiteY252" fmla="*/ 3459282 h 6858000"/>
              <a:gd name="connsiteX253" fmla="*/ 5911107 w 12192000"/>
              <a:gd name="connsiteY253" fmla="*/ 3527558 h 6858000"/>
              <a:gd name="connsiteX254" fmla="*/ 5996604 w 12192000"/>
              <a:gd name="connsiteY254" fmla="*/ 3551942 h 6858000"/>
              <a:gd name="connsiteX255" fmla="*/ 6068699 w 12192000"/>
              <a:gd name="connsiteY255" fmla="*/ 3534882 h 6858000"/>
              <a:gd name="connsiteX256" fmla="*/ 6114561 w 12192000"/>
              <a:gd name="connsiteY256" fmla="*/ 3491591 h 6858000"/>
              <a:gd name="connsiteX257" fmla="*/ 6114561 w 12192000"/>
              <a:gd name="connsiteY257" fmla="*/ 3546455 h 6858000"/>
              <a:gd name="connsiteX258" fmla="*/ 6231833 w 12192000"/>
              <a:gd name="connsiteY258" fmla="*/ 3546455 h 6858000"/>
              <a:gd name="connsiteX259" fmla="*/ 6231833 w 12192000"/>
              <a:gd name="connsiteY259" fmla="*/ 3038963 h 6858000"/>
              <a:gd name="connsiteX260" fmla="*/ 3622364 w 12192000"/>
              <a:gd name="connsiteY260" fmla="*/ 3038963 h 6858000"/>
              <a:gd name="connsiteX261" fmla="*/ 3622364 w 12192000"/>
              <a:gd name="connsiteY261" fmla="*/ 3546455 h 6858000"/>
              <a:gd name="connsiteX262" fmla="*/ 3739636 w 12192000"/>
              <a:gd name="connsiteY262" fmla="*/ 3546455 h 6858000"/>
              <a:gd name="connsiteX263" fmla="*/ 3739636 w 12192000"/>
              <a:gd name="connsiteY263" fmla="*/ 3492963 h 6858000"/>
              <a:gd name="connsiteX264" fmla="*/ 3785499 w 12192000"/>
              <a:gd name="connsiteY264" fmla="*/ 3535054 h 6858000"/>
              <a:gd name="connsiteX265" fmla="*/ 3857594 w 12192000"/>
              <a:gd name="connsiteY265" fmla="*/ 3551942 h 6858000"/>
              <a:gd name="connsiteX266" fmla="*/ 3943090 w 12192000"/>
              <a:gd name="connsiteY266" fmla="*/ 3527558 h 6858000"/>
              <a:gd name="connsiteX267" fmla="*/ 4003441 w 12192000"/>
              <a:gd name="connsiteY267" fmla="*/ 3459282 h 6858000"/>
              <a:gd name="connsiteX268" fmla="*/ 4026301 w 12192000"/>
              <a:gd name="connsiteY268" fmla="*/ 3354431 h 6858000"/>
              <a:gd name="connsiteX269" fmla="*/ 3977438 w 12192000"/>
              <a:gd name="connsiteY269" fmla="*/ 3211099 h 6858000"/>
              <a:gd name="connsiteX270" fmla="*/ 3857594 w 12192000"/>
              <a:gd name="connsiteY270" fmla="*/ 3158292 h 6858000"/>
              <a:gd name="connsiteX271" fmla="*/ 3786014 w 12192000"/>
              <a:gd name="connsiteY271" fmla="*/ 3175266 h 6858000"/>
              <a:gd name="connsiteX272" fmla="*/ 3739636 w 12192000"/>
              <a:gd name="connsiteY272" fmla="*/ 3217957 h 6858000"/>
              <a:gd name="connsiteX273" fmla="*/ 3739636 w 12192000"/>
              <a:gd name="connsiteY273" fmla="*/ 3038963 h 6858000"/>
              <a:gd name="connsiteX274" fmla="*/ 3161659 w 12192000"/>
              <a:gd name="connsiteY274" fmla="*/ 3038963 h 6858000"/>
              <a:gd name="connsiteX275" fmla="*/ 3139714 w 12192000"/>
              <a:gd name="connsiteY275" fmla="*/ 3140462 h 6858000"/>
              <a:gd name="connsiteX276" fmla="*/ 3018327 w 12192000"/>
              <a:gd name="connsiteY276" fmla="*/ 3140462 h 6858000"/>
              <a:gd name="connsiteX277" fmla="*/ 3018327 w 12192000"/>
              <a:gd name="connsiteY277" fmla="*/ 3246075 h 6858000"/>
              <a:gd name="connsiteX278" fmla="*/ 3117768 w 12192000"/>
              <a:gd name="connsiteY278" fmla="*/ 3246075 h 6858000"/>
              <a:gd name="connsiteX279" fmla="*/ 3098566 w 12192000"/>
              <a:gd name="connsiteY279" fmla="*/ 3335915 h 6858000"/>
              <a:gd name="connsiteX280" fmla="*/ 2974436 w 12192000"/>
              <a:gd name="connsiteY280" fmla="*/ 3335915 h 6858000"/>
              <a:gd name="connsiteX281" fmla="*/ 2974436 w 12192000"/>
              <a:gd name="connsiteY281" fmla="*/ 3441528 h 6858000"/>
              <a:gd name="connsiteX282" fmla="*/ 3075934 w 12192000"/>
              <a:gd name="connsiteY282" fmla="*/ 3441528 h 6858000"/>
              <a:gd name="connsiteX283" fmla="*/ 3053303 w 12192000"/>
              <a:gd name="connsiteY283" fmla="*/ 3546455 h 6858000"/>
              <a:gd name="connsiteX284" fmla="*/ 3163031 w 12192000"/>
              <a:gd name="connsiteY284" fmla="*/ 3546455 h 6858000"/>
              <a:gd name="connsiteX285" fmla="*/ 3185662 w 12192000"/>
              <a:gd name="connsiteY285" fmla="*/ 3441528 h 6858000"/>
              <a:gd name="connsiteX286" fmla="*/ 3299505 w 12192000"/>
              <a:gd name="connsiteY286" fmla="*/ 3441528 h 6858000"/>
              <a:gd name="connsiteX287" fmla="*/ 3276874 w 12192000"/>
              <a:gd name="connsiteY287" fmla="*/ 3546455 h 6858000"/>
              <a:gd name="connsiteX288" fmla="*/ 3386602 w 12192000"/>
              <a:gd name="connsiteY288" fmla="*/ 3546455 h 6858000"/>
              <a:gd name="connsiteX289" fmla="*/ 3409233 w 12192000"/>
              <a:gd name="connsiteY289" fmla="*/ 3441528 h 6858000"/>
              <a:gd name="connsiteX290" fmla="*/ 3514161 w 12192000"/>
              <a:gd name="connsiteY290" fmla="*/ 3441528 h 6858000"/>
              <a:gd name="connsiteX291" fmla="*/ 3514161 w 12192000"/>
              <a:gd name="connsiteY291" fmla="*/ 3335915 h 6858000"/>
              <a:gd name="connsiteX292" fmla="*/ 3431864 w 12192000"/>
              <a:gd name="connsiteY292" fmla="*/ 3335915 h 6858000"/>
              <a:gd name="connsiteX293" fmla="*/ 3451067 w 12192000"/>
              <a:gd name="connsiteY293" fmla="*/ 3246075 h 6858000"/>
              <a:gd name="connsiteX294" fmla="*/ 3558052 w 12192000"/>
              <a:gd name="connsiteY294" fmla="*/ 3246075 h 6858000"/>
              <a:gd name="connsiteX295" fmla="*/ 3558052 w 12192000"/>
              <a:gd name="connsiteY295" fmla="*/ 3140462 h 6858000"/>
              <a:gd name="connsiteX296" fmla="*/ 3473013 w 12192000"/>
              <a:gd name="connsiteY296" fmla="*/ 3140462 h 6858000"/>
              <a:gd name="connsiteX297" fmla="*/ 3494958 w 12192000"/>
              <a:gd name="connsiteY297" fmla="*/ 3038963 h 6858000"/>
              <a:gd name="connsiteX298" fmla="*/ 3385230 w 12192000"/>
              <a:gd name="connsiteY298" fmla="*/ 3038963 h 6858000"/>
              <a:gd name="connsiteX299" fmla="*/ 3363284 w 12192000"/>
              <a:gd name="connsiteY299" fmla="*/ 3140462 h 6858000"/>
              <a:gd name="connsiteX300" fmla="*/ 3249442 w 12192000"/>
              <a:gd name="connsiteY300" fmla="*/ 3140462 h 6858000"/>
              <a:gd name="connsiteX301" fmla="*/ 3271387 w 12192000"/>
              <a:gd name="connsiteY301" fmla="*/ 3038963 h 6858000"/>
              <a:gd name="connsiteX302" fmla="*/ 8043793 w 12192000"/>
              <a:gd name="connsiteY302" fmla="*/ 2997130 h 6858000"/>
              <a:gd name="connsiteX303" fmla="*/ 7993129 w 12192000"/>
              <a:gd name="connsiteY303" fmla="*/ 3015646 h 6858000"/>
              <a:gd name="connsiteX304" fmla="*/ 7973841 w 12192000"/>
              <a:gd name="connsiteY304" fmla="*/ 3060909 h 6858000"/>
              <a:gd name="connsiteX305" fmla="*/ 7993129 w 12192000"/>
              <a:gd name="connsiteY305" fmla="*/ 3105571 h 6858000"/>
              <a:gd name="connsiteX306" fmla="*/ 8043793 w 12192000"/>
              <a:gd name="connsiteY306" fmla="*/ 3124003 h 6858000"/>
              <a:gd name="connsiteX307" fmla="*/ 8093856 w 12192000"/>
              <a:gd name="connsiteY307" fmla="*/ 3105571 h 6858000"/>
              <a:gd name="connsiteX308" fmla="*/ 8113059 w 12192000"/>
              <a:gd name="connsiteY308" fmla="*/ 3060909 h 6858000"/>
              <a:gd name="connsiteX309" fmla="*/ 8093856 w 12192000"/>
              <a:gd name="connsiteY309" fmla="*/ 3015646 h 6858000"/>
              <a:gd name="connsiteX310" fmla="*/ 8043793 w 12192000"/>
              <a:gd name="connsiteY310" fmla="*/ 2997130 h 6858000"/>
              <a:gd name="connsiteX311" fmla="*/ 0 w 12192000"/>
              <a:gd name="connsiteY311" fmla="*/ 0 h 6858000"/>
              <a:gd name="connsiteX312" fmla="*/ 12192000 w 12192000"/>
              <a:gd name="connsiteY312" fmla="*/ 0 h 6858000"/>
              <a:gd name="connsiteX313" fmla="*/ 12192000 w 12192000"/>
              <a:gd name="connsiteY313" fmla="*/ 6858000 h 6858000"/>
              <a:gd name="connsiteX314" fmla="*/ 0 w 12192000"/>
              <a:gd name="connsiteY314" fmla="*/ 6858000 h 6858000"/>
              <a:gd name="connsiteX315" fmla="*/ 0 w 12192000"/>
              <a:gd name="connsiteY315" fmla="*/ 5746830 h 6858000"/>
              <a:gd name="connsiteX316" fmla="*/ 1218566 w 12192000"/>
              <a:gd name="connsiteY316" fmla="*/ 5746830 h 6858000"/>
              <a:gd name="connsiteX317" fmla="*/ 1218566 w 12192000"/>
              <a:gd name="connsiteY317" fmla="*/ 6857502 h 6858000"/>
              <a:gd name="connsiteX318" fmla="*/ 1723635 w 12192000"/>
              <a:gd name="connsiteY318" fmla="*/ 6857502 h 6858000"/>
              <a:gd name="connsiteX319" fmla="*/ 1723635 w 12192000"/>
              <a:gd name="connsiteY319" fmla="*/ 5746830 h 6858000"/>
              <a:gd name="connsiteX320" fmla="*/ 11925503 w 12192000"/>
              <a:gd name="connsiteY320" fmla="*/ 5746830 h 6858000"/>
              <a:gd name="connsiteX321" fmla="*/ 12191048 w 12192000"/>
              <a:gd name="connsiteY321" fmla="*/ 5284283 h 6858000"/>
              <a:gd name="connsiteX322" fmla="*/ 12191048 w 12192000"/>
              <a:gd name="connsiteY322" fmla="*/ 5283585 h 6858000"/>
              <a:gd name="connsiteX323" fmla="*/ 0 w 12192000"/>
              <a:gd name="connsiteY323" fmla="*/ 528358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Lst>
            <a:rect l="l" t="t" r="r" b="b"/>
            <a:pathLst>
              <a:path w="12192000" h="6858000">
                <a:moveTo>
                  <a:pt x="8385093" y="3260477"/>
                </a:moveTo>
                <a:cubicBezTo>
                  <a:pt x="8408110" y="3260577"/>
                  <a:pt x="8427741" y="3268606"/>
                  <a:pt x="8443986" y="3284565"/>
                </a:cubicBezTo>
                <a:cubicBezTo>
                  <a:pt x="8460230" y="3300524"/>
                  <a:pt x="8468718" y="3323813"/>
                  <a:pt x="8469446" y="3354431"/>
                </a:cubicBezTo>
                <a:cubicBezTo>
                  <a:pt x="8468718" y="3385106"/>
                  <a:pt x="8460230" y="3408624"/>
                  <a:pt x="8443986" y="3424983"/>
                </a:cubicBezTo>
                <a:cubicBezTo>
                  <a:pt x="8427741" y="3441342"/>
                  <a:pt x="8408110" y="3449600"/>
                  <a:pt x="8385093" y="3449757"/>
                </a:cubicBezTo>
                <a:cubicBezTo>
                  <a:pt x="8362404" y="3449629"/>
                  <a:pt x="8342973" y="3441485"/>
                  <a:pt x="8326800" y="3425326"/>
                </a:cubicBezTo>
                <a:cubicBezTo>
                  <a:pt x="8310626" y="3409167"/>
                  <a:pt x="8302168" y="3385764"/>
                  <a:pt x="8301425" y="3355117"/>
                </a:cubicBezTo>
                <a:cubicBezTo>
                  <a:pt x="8302168" y="3324471"/>
                  <a:pt x="8310626" y="3301067"/>
                  <a:pt x="8326800" y="3284908"/>
                </a:cubicBezTo>
                <a:cubicBezTo>
                  <a:pt x="8342973" y="3268749"/>
                  <a:pt x="8362404" y="3260605"/>
                  <a:pt x="8385093" y="3260477"/>
                </a:cubicBezTo>
                <a:close/>
                <a:moveTo>
                  <a:pt x="6518193" y="3260477"/>
                </a:moveTo>
                <a:cubicBezTo>
                  <a:pt x="6541210" y="3260577"/>
                  <a:pt x="6560841" y="3268606"/>
                  <a:pt x="6577086" y="3284565"/>
                </a:cubicBezTo>
                <a:cubicBezTo>
                  <a:pt x="6593331" y="3300524"/>
                  <a:pt x="6601818" y="3323813"/>
                  <a:pt x="6602547" y="3354431"/>
                </a:cubicBezTo>
                <a:cubicBezTo>
                  <a:pt x="6601818" y="3385106"/>
                  <a:pt x="6593331" y="3408624"/>
                  <a:pt x="6577086" y="3424983"/>
                </a:cubicBezTo>
                <a:cubicBezTo>
                  <a:pt x="6560841" y="3441342"/>
                  <a:pt x="6541210" y="3449600"/>
                  <a:pt x="6518193" y="3449757"/>
                </a:cubicBezTo>
                <a:cubicBezTo>
                  <a:pt x="6495504" y="3449629"/>
                  <a:pt x="6476073" y="3441485"/>
                  <a:pt x="6459900" y="3425326"/>
                </a:cubicBezTo>
                <a:cubicBezTo>
                  <a:pt x="6443727" y="3409167"/>
                  <a:pt x="6435268" y="3385764"/>
                  <a:pt x="6434526" y="3355117"/>
                </a:cubicBezTo>
                <a:cubicBezTo>
                  <a:pt x="6435268" y="3324471"/>
                  <a:pt x="6443727" y="3301067"/>
                  <a:pt x="6459900" y="3284908"/>
                </a:cubicBezTo>
                <a:cubicBezTo>
                  <a:pt x="6476073" y="3268749"/>
                  <a:pt x="6495504" y="3260605"/>
                  <a:pt x="6518193" y="3260477"/>
                </a:cubicBezTo>
                <a:close/>
                <a:moveTo>
                  <a:pt x="6030894" y="3260477"/>
                </a:moveTo>
                <a:cubicBezTo>
                  <a:pt x="6053882" y="3260605"/>
                  <a:pt x="6073400" y="3268749"/>
                  <a:pt x="6089445" y="3284908"/>
                </a:cubicBezTo>
                <a:cubicBezTo>
                  <a:pt x="6105489" y="3301067"/>
                  <a:pt x="6113861" y="3324471"/>
                  <a:pt x="6114561" y="3355117"/>
                </a:cubicBezTo>
                <a:cubicBezTo>
                  <a:pt x="6113861" y="3385764"/>
                  <a:pt x="6105489" y="3409167"/>
                  <a:pt x="6089445" y="3425326"/>
                </a:cubicBezTo>
                <a:cubicBezTo>
                  <a:pt x="6073400" y="3441485"/>
                  <a:pt x="6053882" y="3449629"/>
                  <a:pt x="6030894" y="3449757"/>
                </a:cubicBezTo>
                <a:cubicBezTo>
                  <a:pt x="6008205" y="3449600"/>
                  <a:pt x="5988774" y="3441342"/>
                  <a:pt x="5972601" y="3424983"/>
                </a:cubicBezTo>
                <a:cubicBezTo>
                  <a:pt x="5956427" y="3408624"/>
                  <a:pt x="5947969" y="3385106"/>
                  <a:pt x="5947226" y="3354431"/>
                </a:cubicBezTo>
                <a:cubicBezTo>
                  <a:pt x="5947969" y="3323813"/>
                  <a:pt x="5956427" y="3300524"/>
                  <a:pt x="5972601" y="3284565"/>
                </a:cubicBezTo>
                <a:cubicBezTo>
                  <a:pt x="5988774" y="3268606"/>
                  <a:pt x="6008205" y="3260577"/>
                  <a:pt x="6030894" y="3260477"/>
                </a:cubicBezTo>
                <a:close/>
                <a:moveTo>
                  <a:pt x="3822618" y="3260477"/>
                </a:moveTo>
                <a:cubicBezTo>
                  <a:pt x="3845635" y="3260577"/>
                  <a:pt x="3865266" y="3268606"/>
                  <a:pt x="3881511" y="3284565"/>
                </a:cubicBezTo>
                <a:cubicBezTo>
                  <a:pt x="3897756" y="3300524"/>
                  <a:pt x="3906243" y="3323813"/>
                  <a:pt x="3906971" y="3354431"/>
                </a:cubicBezTo>
                <a:cubicBezTo>
                  <a:pt x="3906243" y="3385106"/>
                  <a:pt x="3897756" y="3408624"/>
                  <a:pt x="3881511" y="3424983"/>
                </a:cubicBezTo>
                <a:cubicBezTo>
                  <a:pt x="3865266" y="3441342"/>
                  <a:pt x="3845635" y="3449600"/>
                  <a:pt x="3822618" y="3449757"/>
                </a:cubicBezTo>
                <a:cubicBezTo>
                  <a:pt x="3799930" y="3449629"/>
                  <a:pt x="3780498" y="3441485"/>
                  <a:pt x="3764325" y="3425326"/>
                </a:cubicBezTo>
                <a:cubicBezTo>
                  <a:pt x="3748152" y="3409167"/>
                  <a:pt x="3739694" y="3385764"/>
                  <a:pt x="3738951" y="3355117"/>
                </a:cubicBezTo>
                <a:cubicBezTo>
                  <a:pt x="3739694" y="3324471"/>
                  <a:pt x="3748152" y="3301067"/>
                  <a:pt x="3764325" y="3284908"/>
                </a:cubicBezTo>
                <a:cubicBezTo>
                  <a:pt x="3780498" y="3268749"/>
                  <a:pt x="3799930" y="3260605"/>
                  <a:pt x="3822618" y="3260477"/>
                </a:cubicBezTo>
                <a:close/>
                <a:moveTo>
                  <a:pt x="6960229" y="3259791"/>
                </a:moveTo>
                <a:cubicBezTo>
                  <a:pt x="6981546" y="3259691"/>
                  <a:pt x="6999949" y="3267435"/>
                  <a:pt x="7015436" y="3283022"/>
                </a:cubicBezTo>
                <a:cubicBezTo>
                  <a:pt x="7030923" y="3298610"/>
                  <a:pt x="7039039" y="3322641"/>
                  <a:pt x="7039782" y="3355117"/>
                </a:cubicBezTo>
                <a:cubicBezTo>
                  <a:pt x="7039025" y="3387292"/>
                  <a:pt x="7030766" y="3411238"/>
                  <a:pt x="7015007" y="3426955"/>
                </a:cubicBezTo>
                <a:cubicBezTo>
                  <a:pt x="6999248" y="3442671"/>
                  <a:pt x="6980532" y="3450500"/>
                  <a:pt x="6958857" y="3450443"/>
                </a:cubicBezTo>
                <a:cubicBezTo>
                  <a:pt x="6936997" y="3450500"/>
                  <a:pt x="6918652" y="3442671"/>
                  <a:pt x="6903822" y="3426955"/>
                </a:cubicBezTo>
                <a:cubicBezTo>
                  <a:pt x="6888991" y="3411238"/>
                  <a:pt x="6881276" y="3387292"/>
                  <a:pt x="6880676" y="3355117"/>
                </a:cubicBezTo>
                <a:cubicBezTo>
                  <a:pt x="6881334" y="3322641"/>
                  <a:pt x="6889277" y="3298610"/>
                  <a:pt x="6904508" y="3283022"/>
                </a:cubicBezTo>
                <a:cubicBezTo>
                  <a:pt x="6919738" y="3267435"/>
                  <a:pt x="6938312" y="3259691"/>
                  <a:pt x="6960229" y="3259791"/>
                </a:cubicBezTo>
                <a:close/>
                <a:moveTo>
                  <a:pt x="5121904" y="3259791"/>
                </a:moveTo>
                <a:cubicBezTo>
                  <a:pt x="5143221" y="3259691"/>
                  <a:pt x="5161625" y="3267435"/>
                  <a:pt x="5177111" y="3283022"/>
                </a:cubicBezTo>
                <a:cubicBezTo>
                  <a:pt x="5192599" y="3298610"/>
                  <a:pt x="5200714" y="3322641"/>
                  <a:pt x="5201457" y="3355117"/>
                </a:cubicBezTo>
                <a:cubicBezTo>
                  <a:pt x="5200700" y="3387292"/>
                  <a:pt x="5192441" y="3411238"/>
                  <a:pt x="5176682" y="3426955"/>
                </a:cubicBezTo>
                <a:cubicBezTo>
                  <a:pt x="5160925" y="3442671"/>
                  <a:pt x="5142207" y="3450500"/>
                  <a:pt x="5120533" y="3450443"/>
                </a:cubicBezTo>
                <a:cubicBezTo>
                  <a:pt x="5098673" y="3450500"/>
                  <a:pt x="5080328" y="3442671"/>
                  <a:pt x="5065497" y="3426955"/>
                </a:cubicBezTo>
                <a:cubicBezTo>
                  <a:pt x="5050667" y="3411238"/>
                  <a:pt x="5042952" y="3387292"/>
                  <a:pt x="5042351" y="3355117"/>
                </a:cubicBezTo>
                <a:cubicBezTo>
                  <a:pt x="5043009" y="3322641"/>
                  <a:pt x="5050953" y="3298610"/>
                  <a:pt x="5066183" y="3283022"/>
                </a:cubicBezTo>
                <a:cubicBezTo>
                  <a:pt x="5081414" y="3267435"/>
                  <a:pt x="5099987" y="3259691"/>
                  <a:pt x="5121904" y="3259791"/>
                </a:cubicBezTo>
                <a:close/>
                <a:moveTo>
                  <a:pt x="9020295" y="3252247"/>
                </a:moveTo>
                <a:cubicBezTo>
                  <a:pt x="9040398" y="3252376"/>
                  <a:pt x="9057286" y="3258119"/>
                  <a:pt x="9070959" y="3269478"/>
                </a:cubicBezTo>
                <a:cubicBezTo>
                  <a:pt x="9084632" y="3280836"/>
                  <a:pt x="9091747" y="3297038"/>
                  <a:pt x="9092304" y="3318084"/>
                </a:cubicBezTo>
                <a:lnTo>
                  <a:pt x="8945543" y="3318084"/>
                </a:lnTo>
                <a:cubicBezTo>
                  <a:pt x="8949258" y="3296738"/>
                  <a:pt x="8957774" y="3280450"/>
                  <a:pt x="8971089" y="3269220"/>
                </a:cubicBezTo>
                <a:cubicBezTo>
                  <a:pt x="8984406" y="3257991"/>
                  <a:pt x="9000808" y="3252333"/>
                  <a:pt x="9020295" y="3252247"/>
                </a:cubicBezTo>
                <a:close/>
                <a:moveTo>
                  <a:pt x="4257796" y="3252247"/>
                </a:moveTo>
                <a:cubicBezTo>
                  <a:pt x="4277899" y="3252376"/>
                  <a:pt x="4294788" y="3258119"/>
                  <a:pt x="4308460" y="3269478"/>
                </a:cubicBezTo>
                <a:cubicBezTo>
                  <a:pt x="4322133" y="3280836"/>
                  <a:pt x="4329248" y="3297038"/>
                  <a:pt x="4329805" y="3318084"/>
                </a:cubicBezTo>
                <a:lnTo>
                  <a:pt x="4183044" y="3318084"/>
                </a:lnTo>
                <a:cubicBezTo>
                  <a:pt x="4186759" y="3296738"/>
                  <a:pt x="4195275" y="3280450"/>
                  <a:pt x="4208590" y="3269220"/>
                </a:cubicBezTo>
                <a:cubicBezTo>
                  <a:pt x="4221906" y="3257991"/>
                  <a:pt x="4238308" y="3252333"/>
                  <a:pt x="4257796" y="3252247"/>
                </a:cubicBezTo>
                <a:close/>
                <a:moveTo>
                  <a:pt x="3227496" y="3246075"/>
                </a:moveTo>
                <a:lnTo>
                  <a:pt x="3341339" y="3246075"/>
                </a:lnTo>
                <a:lnTo>
                  <a:pt x="3322137" y="3335915"/>
                </a:lnTo>
                <a:lnTo>
                  <a:pt x="3208294" y="3335915"/>
                </a:lnTo>
                <a:close/>
                <a:moveTo>
                  <a:pt x="7984814" y="3163779"/>
                </a:moveTo>
                <a:lnTo>
                  <a:pt x="7984814" y="3546455"/>
                </a:lnTo>
                <a:lnTo>
                  <a:pt x="8102086" y="3546455"/>
                </a:lnTo>
                <a:lnTo>
                  <a:pt x="8102086" y="3163779"/>
                </a:lnTo>
                <a:close/>
                <a:moveTo>
                  <a:pt x="4464984" y="3163779"/>
                </a:moveTo>
                <a:lnTo>
                  <a:pt x="4620660" y="3533425"/>
                </a:lnTo>
                <a:lnTo>
                  <a:pt x="4532878" y="3728192"/>
                </a:lnTo>
                <a:lnTo>
                  <a:pt x="4659065" y="3728192"/>
                </a:lnTo>
                <a:lnTo>
                  <a:pt x="4899095" y="3163779"/>
                </a:lnTo>
                <a:lnTo>
                  <a:pt x="4772222" y="3163779"/>
                </a:lnTo>
                <a:lnTo>
                  <a:pt x="4684441" y="3403123"/>
                </a:lnTo>
                <a:lnTo>
                  <a:pt x="4595972" y="3163779"/>
                </a:lnTo>
                <a:close/>
                <a:moveTo>
                  <a:pt x="5617661" y="3159664"/>
                </a:moveTo>
                <a:cubicBezTo>
                  <a:pt x="5591787" y="3159936"/>
                  <a:pt x="5568955" y="3165050"/>
                  <a:pt x="5549167" y="3175009"/>
                </a:cubicBezTo>
                <a:cubicBezTo>
                  <a:pt x="5529379" y="3184967"/>
                  <a:pt x="5513577" y="3198140"/>
                  <a:pt x="5501761" y="3214528"/>
                </a:cubicBezTo>
                <a:lnTo>
                  <a:pt x="5501761" y="3163779"/>
                </a:lnTo>
                <a:lnTo>
                  <a:pt x="5384489" y="3163779"/>
                </a:lnTo>
                <a:lnTo>
                  <a:pt x="5384489" y="3546455"/>
                </a:lnTo>
                <a:lnTo>
                  <a:pt x="5501761" y="3546455"/>
                </a:lnTo>
                <a:lnTo>
                  <a:pt x="5501761" y="3338658"/>
                </a:lnTo>
                <a:cubicBezTo>
                  <a:pt x="5502033" y="3312483"/>
                  <a:pt x="5508691" y="3292481"/>
                  <a:pt x="5521736" y="3278650"/>
                </a:cubicBezTo>
                <a:cubicBezTo>
                  <a:pt x="5534779" y="3264820"/>
                  <a:pt x="5552582" y="3257848"/>
                  <a:pt x="5575143" y="3257734"/>
                </a:cubicBezTo>
                <a:cubicBezTo>
                  <a:pt x="5597702" y="3257848"/>
                  <a:pt x="5615505" y="3264820"/>
                  <a:pt x="5628549" y="3278650"/>
                </a:cubicBezTo>
                <a:cubicBezTo>
                  <a:pt x="5641593" y="3292481"/>
                  <a:pt x="5648251" y="3312483"/>
                  <a:pt x="5648522" y="3338658"/>
                </a:cubicBezTo>
                <a:lnTo>
                  <a:pt x="5648522" y="3546455"/>
                </a:lnTo>
                <a:lnTo>
                  <a:pt x="5765108" y="3546455"/>
                </a:lnTo>
                <a:lnTo>
                  <a:pt x="5765108" y="3322884"/>
                </a:lnTo>
                <a:cubicBezTo>
                  <a:pt x="5764495" y="3271078"/>
                  <a:pt x="5750978" y="3231016"/>
                  <a:pt x="5724560" y="3202698"/>
                </a:cubicBezTo>
                <a:cubicBezTo>
                  <a:pt x="5698143" y="3174380"/>
                  <a:pt x="5662510" y="3160035"/>
                  <a:pt x="5617661" y="3159664"/>
                </a:cubicBezTo>
                <a:close/>
                <a:moveTo>
                  <a:pt x="9021667" y="3158292"/>
                </a:moveTo>
                <a:cubicBezTo>
                  <a:pt x="8963803" y="3158907"/>
                  <a:pt x="8917340" y="3176537"/>
                  <a:pt x="8882278" y="3211185"/>
                </a:cubicBezTo>
                <a:cubicBezTo>
                  <a:pt x="8847216" y="3245832"/>
                  <a:pt x="8829214" y="3293809"/>
                  <a:pt x="8828272" y="3355117"/>
                </a:cubicBezTo>
                <a:cubicBezTo>
                  <a:pt x="8829300" y="3416425"/>
                  <a:pt x="8847474" y="3464402"/>
                  <a:pt x="8882792" y="3499049"/>
                </a:cubicBezTo>
                <a:cubicBezTo>
                  <a:pt x="8918112" y="3533696"/>
                  <a:pt x="8964403" y="3551327"/>
                  <a:pt x="9021667" y="3551942"/>
                </a:cubicBezTo>
                <a:cubicBezTo>
                  <a:pt x="9069788" y="3551099"/>
                  <a:pt x="9109678" y="3538383"/>
                  <a:pt x="9141339" y="3513794"/>
                </a:cubicBezTo>
                <a:cubicBezTo>
                  <a:pt x="9173001" y="3489205"/>
                  <a:pt x="9193689" y="3457801"/>
                  <a:pt x="9203404" y="3419582"/>
                </a:cubicBezTo>
                <a:lnTo>
                  <a:pt x="9078588" y="3419582"/>
                </a:lnTo>
                <a:cubicBezTo>
                  <a:pt x="9073903" y="3430126"/>
                  <a:pt x="9066644" y="3438870"/>
                  <a:pt x="9056814" y="3445814"/>
                </a:cubicBezTo>
                <a:cubicBezTo>
                  <a:pt x="9046984" y="3452758"/>
                  <a:pt x="9033897" y="3456358"/>
                  <a:pt x="9017552" y="3456615"/>
                </a:cubicBezTo>
                <a:cubicBezTo>
                  <a:pt x="8998278" y="3456687"/>
                  <a:pt x="8981962" y="3450715"/>
                  <a:pt x="8968603" y="3438699"/>
                </a:cubicBezTo>
                <a:cubicBezTo>
                  <a:pt x="8955244" y="3426683"/>
                  <a:pt x="8947330" y="3408195"/>
                  <a:pt x="8944858" y="3383235"/>
                </a:cubicBezTo>
                <a:lnTo>
                  <a:pt x="9210262" y="3383235"/>
                </a:lnTo>
                <a:cubicBezTo>
                  <a:pt x="9211634" y="3371462"/>
                  <a:pt x="9212320" y="3360032"/>
                  <a:pt x="9212320" y="3348945"/>
                </a:cubicBezTo>
                <a:cubicBezTo>
                  <a:pt x="9211362" y="3289995"/>
                  <a:pt x="9193560" y="3243646"/>
                  <a:pt x="9158912" y="3209899"/>
                </a:cubicBezTo>
                <a:cubicBezTo>
                  <a:pt x="9124266" y="3176152"/>
                  <a:pt x="9078517" y="3158950"/>
                  <a:pt x="9021667" y="3158292"/>
                </a:cubicBezTo>
                <a:close/>
                <a:moveTo>
                  <a:pt x="7751261" y="3158292"/>
                </a:moveTo>
                <a:cubicBezTo>
                  <a:pt x="7700969" y="3159164"/>
                  <a:pt x="7662507" y="3170794"/>
                  <a:pt x="7635875" y="3193183"/>
                </a:cubicBezTo>
                <a:cubicBezTo>
                  <a:pt x="7609243" y="3215571"/>
                  <a:pt x="7595813" y="3243489"/>
                  <a:pt x="7595585" y="3276936"/>
                </a:cubicBezTo>
                <a:cubicBezTo>
                  <a:pt x="7596670" y="3311324"/>
                  <a:pt x="7607529" y="3336416"/>
                  <a:pt x="7628160" y="3352213"/>
                </a:cubicBezTo>
                <a:cubicBezTo>
                  <a:pt x="7648791" y="3368010"/>
                  <a:pt x="7672680" y="3379065"/>
                  <a:pt x="7699826" y="3385378"/>
                </a:cubicBezTo>
                <a:cubicBezTo>
                  <a:pt x="7726972" y="3391691"/>
                  <a:pt x="7750861" y="3397817"/>
                  <a:pt x="7771493" y="3403755"/>
                </a:cubicBezTo>
                <a:cubicBezTo>
                  <a:pt x="7792123" y="3409693"/>
                  <a:pt x="7802982" y="3419998"/>
                  <a:pt x="7804068" y="3434670"/>
                </a:cubicBezTo>
                <a:cubicBezTo>
                  <a:pt x="7804039" y="3443457"/>
                  <a:pt x="7800153" y="3450743"/>
                  <a:pt x="7792409" y="3456530"/>
                </a:cubicBezTo>
                <a:cubicBezTo>
                  <a:pt x="7784665" y="3462316"/>
                  <a:pt x="7773236" y="3465316"/>
                  <a:pt x="7758119" y="3465531"/>
                </a:cubicBezTo>
                <a:cubicBezTo>
                  <a:pt x="7741732" y="3465345"/>
                  <a:pt x="7728215" y="3461259"/>
                  <a:pt x="7717572" y="3453272"/>
                </a:cubicBezTo>
                <a:cubicBezTo>
                  <a:pt x="7706927" y="3445285"/>
                  <a:pt x="7700784" y="3434513"/>
                  <a:pt x="7699141" y="3420954"/>
                </a:cubicBezTo>
                <a:lnTo>
                  <a:pt x="7583240" y="3420954"/>
                </a:lnTo>
                <a:cubicBezTo>
                  <a:pt x="7586598" y="3458816"/>
                  <a:pt x="7603886" y="3489905"/>
                  <a:pt x="7635104" y="3514223"/>
                </a:cubicBezTo>
                <a:cubicBezTo>
                  <a:pt x="7666322" y="3538540"/>
                  <a:pt x="7707784" y="3551113"/>
                  <a:pt x="7759491" y="3551942"/>
                </a:cubicBezTo>
                <a:cubicBezTo>
                  <a:pt x="7807954" y="3551241"/>
                  <a:pt x="7845787" y="3540126"/>
                  <a:pt x="7872991" y="3518595"/>
                </a:cubicBezTo>
                <a:cubicBezTo>
                  <a:pt x="7900194" y="3497063"/>
                  <a:pt x="7914024" y="3469317"/>
                  <a:pt x="7914482" y="3435356"/>
                </a:cubicBezTo>
                <a:cubicBezTo>
                  <a:pt x="7912894" y="3400449"/>
                  <a:pt x="7901710" y="3374893"/>
                  <a:pt x="7880931" y="3358685"/>
                </a:cubicBezTo>
                <a:cubicBezTo>
                  <a:pt x="7860151" y="3342478"/>
                  <a:pt x="7836217" y="3331087"/>
                  <a:pt x="7809126" y="3324513"/>
                </a:cubicBezTo>
                <a:cubicBezTo>
                  <a:pt x="7782035" y="3317939"/>
                  <a:pt x="7758228" y="3311649"/>
                  <a:pt x="7737706" y="3305643"/>
                </a:cubicBezTo>
                <a:cubicBezTo>
                  <a:pt x="7717184" y="3299637"/>
                  <a:pt x="7706386" y="3289382"/>
                  <a:pt x="7705313" y="3274879"/>
                </a:cubicBezTo>
                <a:cubicBezTo>
                  <a:pt x="7705369" y="3265549"/>
                  <a:pt x="7709027" y="3258319"/>
                  <a:pt x="7716286" y="3253190"/>
                </a:cubicBezTo>
                <a:cubicBezTo>
                  <a:pt x="7723543" y="3248061"/>
                  <a:pt x="7734059" y="3245460"/>
                  <a:pt x="7747833" y="3245389"/>
                </a:cubicBezTo>
                <a:cubicBezTo>
                  <a:pt x="7764363" y="3245560"/>
                  <a:pt x="7777421" y="3249504"/>
                  <a:pt x="7787009" y="3257219"/>
                </a:cubicBezTo>
                <a:cubicBezTo>
                  <a:pt x="7796595" y="3264934"/>
                  <a:pt x="7802282" y="3275393"/>
                  <a:pt x="7804068" y="3288594"/>
                </a:cubicBezTo>
                <a:lnTo>
                  <a:pt x="7912424" y="3288594"/>
                </a:lnTo>
                <a:cubicBezTo>
                  <a:pt x="7908581" y="3250161"/>
                  <a:pt x="7893122" y="3219014"/>
                  <a:pt x="7866047" y="3195154"/>
                </a:cubicBezTo>
                <a:cubicBezTo>
                  <a:pt x="7838972" y="3171294"/>
                  <a:pt x="7800710" y="3159007"/>
                  <a:pt x="7751261" y="3158292"/>
                </a:cubicBezTo>
                <a:close/>
                <a:moveTo>
                  <a:pt x="7370261" y="3158292"/>
                </a:moveTo>
                <a:cubicBezTo>
                  <a:pt x="7319969" y="3159164"/>
                  <a:pt x="7281508" y="3170794"/>
                  <a:pt x="7254875" y="3193183"/>
                </a:cubicBezTo>
                <a:cubicBezTo>
                  <a:pt x="7228243" y="3215571"/>
                  <a:pt x="7214813" y="3243489"/>
                  <a:pt x="7214585" y="3276936"/>
                </a:cubicBezTo>
                <a:cubicBezTo>
                  <a:pt x="7215671" y="3311324"/>
                  <a:pt x="7226529" y="3336416"/>
                  <a:pt x="7247160" y="3352213"/>
                </a:cubicBezTo>
                <a:cubicBezTo>
                  <a:pt x="7267792" y="3368010"/>
                  <a:pt x="7291680" y="3379065"/>
                  <a:pt x="7318826" y="3385378"/>
                </a:cubicBezTo>
                <a:cubicBezTo>
                  <a:pt x="7345973" y="3391691"/>
                  <a:pt x="7369861" y="3397817"/>
                  <a:pt x="7390492" y="3403755"/>
                </a:cubicBezTo>
                <a:cubicBezTo>
                  <a:pt x="7411123" y="3409693"/>
                  <a:pt x="7421982" y="3419998"/>
                  <a:pt x="7423068" y="3434670"/>
                </a:cubicBezTo>
                <a:cubicBezTo>
                  <a:pt x="7423040" y="3443457"/>
                  <a:pt x="7419153" y="3450743"/>
                  <a:pt x="7411409" y="3456530"/>
                </a:cubicBezTo>
                <a:cubicBezTo>
                  <a:pt x="7403666" y="3462316"/>
                  <a:pt x="7392236" y="3465316"/>
                  <a:pt x="7377119" y="3465531"/>
                </a:cubicBezTo>
                <a:cubicBezTo>
                  <a:pt x="7360731" y="3465345"/>
                  <a:pt x="7347216" y="3461259"/>
                  <a:pt x="7336572" y="3453272"/>
                </a:cubicBezTo>
                <a:cubicBezTo>
                  <a:pt x="7325927" y="3445285"/>
                  <a:pt x="7319784" y="3434513"/>
                  <a:pt x="7318141" y="3420954"/>
                </a:cubicBezTo>
                <a:lnTo>
                  <a:pt x="7202240" y="3420954"/>
                </a:lnTo>
                <a:cubicBezTo>
                  <a:pt x="7205598" y="3458816"/>
                  <a:pt x="7222886" y="3489905"/>
                  <a:pt x="7254104" y="3514223"/>
                </a:cubicBezTo>
                <a:cubicBezTo>
                  <a:pt x="7285322" y="3538540"/>
                  <a:pt x="7326784" y="3551113"/>
                  <a:pt x="7378491" y="3551942"/>
                </a:cubicBezTo>
                <a:cubicBezTo>
                  <a:pt x="7426954" y="3551241"/>
                  <a:pt x="7464788" y="3540126"/>
                  <a:pt x="7491991" y="3518595"/>
                </a:cubicBezTo>
                <a:cubicBezTo>
                  <a:pt x="7519194" y="3497063"/>
                  <a:pt x="7533025" y="3469317"/>
                  <a:pt x="7533482" y="3435356"/>
                </a:cubicBezTo>
                <a:cubicBezTo>
                  <a:pt x="7531894" y="3400449"/>
                  <a:pt x="7520710" y="3374893"/>
                  <a:pt x="7499931" y="3358685"/>
                </a:cubicBezTo>
                <a:cubicBezTo>
                  <a:pt x="7479152" y="3342478"/>
                  <a:pt x="7455217" y="3331087"/>
                  <a:pt x="7428126" y="3324513"/>
                </a:cubicBezTo>
                <a:cubicBezTo>
                  <a:pt x="7401035" y="3317939"/>
                  <a:pt x="7377228" y="3311649"/>
                  <a:pt x="7356706" y="3305643"/>
                </a:cubicBezTo>
                <a:cubicBezTo>
                  <a:pt x="7336184" y="3299637"/>
                  <a:pt x="7325386" y="3289382"/>
                  <a:pt x="7324312" y="3274879"/>
                </a:cubicBezTo>
                <a:cubicBezTo>
                  <a:pt x="7324370" y="3265549"/>
                  <a:pt x="7328027" y="3258319"/>
                  <a:pt x="7335286" y="3253190"/>
                </a:cubicBezTo>
                <a:cubicBezTo>
                  <a:pt x="7342544" y="3248061"/>
                  <a:pt x="7353059" y="3245460"/>
                  <a:pt x="7366833" y="3245389"/>
                </a:cubicBezTo>
                <a:cubicBezTo>
                  <a:pt x="7383363" y="3245560"/>
                  <a:pt x="7396422" y="3249504"/>
                  <a:pt x="7406009" y="3257219"/>
                </a:cubicBezTo>
                <a:cubicBezTo>
                  <a:pt x="7415595" y="3264934"/>
                  <a:pt x="7421282" y="3275393"/>
                  <a:pt x="7423068" y="3288594"/>
                </a:cubicBezTo>
                <a:lnTo>
                  <a:pt x="7531424" y="3288594"/>
                </a:lnTo>
                <a:cubicBezTo>
                  <a:pt x="7527581" y="3250161"/>
                  <a:pt x="7512122" y="3219014"/>
                  <a:pt x="7485047" y="3195154"/>
                </a:cubicBezTo>
                <a:cubicBezTo>
                  <a:pt x="7457972" y="3171294"/>
                  <a:pt x="7419710" y="3159007"/>
                  <a:pt x="7370261" y="3158292"/>
                </a:cubicBezTo>
                <a:close/>
                <a:moveTo>
                  <a:pt x="6960229" y="3158292"/>
                </a:moveTo>
                <a:cubicBezTo>
                  <a:pt x="6922582" y="3158474"/>
                  <a:pt x="6888834" y="3166492"/>
                  <a:pt x="6858984" y="3182346"/>
                </a:cubicBezTo>
                <a:cubicBezTo>
                  <a:pt x="6829135" y="3198200"/>
                  <a:pt x="6805496" y="3220797"/>
                  <a:pt x="6788068" y="3250139"/>
                </a:cubicBezTo>
                <a:cubicBezTo>
                  <a:pt x="6770639" y="3279480"/>
                  <a:pt x="6761732" y="3314473"/>
                  <a:pt x="6761347" y="3355117"/>
                </a:cubicBezTo>
                <a:cubicBezTo>
                  <a:pt x="6761703" y="3395761"/>
                  <a:pt x="6770440" y="3430754"/>
                  <a:pt x="6787560" y="3460095"/>
                </a:cubicBezTo>
                <a:cubicBezTo>
                  <a:pt x="6804680" y="3489436"/>
                  <a:pt x="6828047" y="3512034"/>
                  <a:pt x="6857664" y="3527888"/>
                </a:cubicBezTo>
                <a:cubicBezTo>
                  <a:pt x="6887280" y="3543742"/>
                  <a:pt x="6921012" y="3551760"/>
                  <a:pt x="6958857" y="3551942"/>
                </a:cubicBezTo>
                <a:cubicBezTo>
                  <a:pt x="6996737" y="3551760"/>
                  <a:pt x="7030705" y="3543742"/>
                  <a:pt x="7060762" y="3527888"/>
                </a:cubicBezTo>
                <a:cubicBezTo>
                  <a:pt x="7090819" y="3512034"/>
                  <a:pt x="7114628" y="3489436"/>
                  <a:pt x="7132187" y="3460095"/>
                </a:cubicBezTo>
                <a:cubicBezTo>
                  <a:pt x="7149747" y="3430754"/>
                  <a:pt x="7158721" y="3395761"/>
                  <a:pt x="7159111" y="3355117"/>
                </a:cubicBezTo>
                <a:cubicBezTo>
                  <a:pt x="7158738" y="3314473"/>
                  <a:pt x="7149882" y="3279480"/>
                  <a:pt x="7132543" y="3250139"/>
                </a:cubicBezTo>
                <a:cubicBezTo>
                  <a:pt x="7115203" y="3220797"/>
                  <a:pt x="7091615" y="3198200"/>
                  <a:pt x="7061778" y="3182346"/>
                </a:cubicBezTo>
                <a:cubicBezTo>
                  <a:pt x="7031942" y="3166492"/>
                  <a:pt x="6998092" y="3158474"/>
                  <a:pt x="6960229" y="3158292"/>
                </a:cubicBezTo>
                <a:close/>
                <a:moveTo>
                  <a:pt x="6553169" y="3158292"/>
                </a:moveTo>
                <a:cubicBezTo>
                  <a:pt x="6524979" y="3158678"/>
                  <a:pt x="6500948" y="3164422"/>
                  <a:pt x="6481074" y="3175523"/>
                </a:cubicBezTo>
                <a:cubicBezTo>
                  <a:pt x="6461200" y="3186624"/>
                  <a:pt x="6445913" y="3200769"/>
                  <a:pt x="6435211" y="3217957"/>
                </a:cubicBezTo>
                <a:lnTo>
                  <a:pt x="6435211" y="3163779"/>
                </a:lnTo>
                <a:lnTo>
                  <a:pt x="6317940" y="3163779"/>
                </a:lnTo>
                <a:lnTo>
                  <a:pt x="6317940" y="3728878"/>
                </a:lnTo>
                <a:lnTo>
                  <a:pt x="6435211" y="3728878"/>
                </a:lnTo>
                <a:lnTo>
                  <a:pt x="6435211" y="3492963"/>
                </a:lnTo>
                <a:cubicBezTo>
                  <a:pt x="6445913" y="3509522"/>
                  <a:pt x="6461200" y="3523381"/>
                  <a:pt x="6481074" y="3534539"/>
                </a:cubicBezTo>
                <a:cubicBezTo>
                  <a:pt x="6500948" y="3545698"/>
                  <a:pt x="6524979" y="3551499"/>
                  <a:pt x="6553169" y="3551942"/>
                </a:cubicBezTo>
                <a:cubicBezTo>
                  <a:pt x="6584830" y="3551738"/>
                  <a:pt x="6613329" y="3543610"/>
                  <a:pt x="6638665" y="3527558"/>
                </a:cubicBezTo>
                <a:cubicBezTo>
                  <a:pt x="6664002" y="3511505"/>
                  <a:pt x="6684118" y="3488746"/>
                  <a:pt x="6699015" y="3459282"/>
                </a:cubicBezTo>
                <a:cubicBezTo>
                  <a:pt x="6713913" y="3429818"/>
                  <a:pt x="6721532" y="3394868"/>
                  <a:pt x="6721875" y="3354431"/>
                </a:cubicBezTo>
                <a:cubicBezTo>
                  <a:pt x="6721532" y="3314011"/>
                  <a:pt x="6713913" y="3279179"/>
                  <a:pt x="6699015" y="3249936"/>
                </a:cubicBezTo>
                <a:cubicBezTo>
                  <a:pt x="6684118" y="3220692"/>
                  <a:pt x="6664002" y="3198153"/>
                  <a:pt x="6638665" y="3182321"/>
                </a:cubicBezTo>
                <a:cubicBezTo>
                  <a:pt x="6613329" y="3166488"/>
                  <a:pt x="6584830" y="3158479"/>
                  <a:pt x="6553169" y="3158292"/>
                </a:cubicBezTo>
                <a:close/>
                <a:moveTo>
                  <a:pt x="5121904" y="3158292"/>
                </a:moveTo>
                <a:cubicBezTo>
                  <a:pt x="5084257" y="3158474"/>
                  <a:pt x="5050509" y="3166492"/>
                  <a:pt x="5020660" y="3182346"/>
                </a:cubicBezTo>
                <a:cubicBezTo>
                  <a:pt x="4990811" y="3198200"/>
                  <a:pt x="4967172" y="3220797"/>
                  <a:pt x="4949743" y="3250139"/>
                </a:cubicBezTo>
                <a:cubicBezTo>
                  <a:pt x="4932315" y="3279480"/>
                  <a:pt x="4923407" y="3314473"/>
                  <a:pt x="4923022" y="3355117"/>
                </a:cubicBezTo>
                <a:cubicBezTo>
                  <a:pt x="4923379" y="3395761"/>
                  <a:pt x="4932115" y="3430754"/>
                  <a:pt x="4949235" y="3460095"/>
                </a:cubicBezTo>
                <a:cubicBezTo>
                  <a:pt x="4966355" y="3489436"/>
                  <a:pt x="4989723" y="3512034"/>
                  <a:pt x="5019339" y="3527888"/>
                </a:cubicBezTo>
                <a:cubicBezTo>
                  <a:pt x="5048956" y="3543742"/>
                  <a:pt x="5082687" y="3551760"/>
                  <a:pt x="5120533" y="3551942"/>
                </a:cubicBezTo>
                <a:cubicBezTo>
                  <a:pt x="5158412" y="3551760"/>
                  <a:pt x="5192381" y="3543742"/>
                  <a:pt x="5222438" y="3527888"/>
                </a:cubicBezTo>
                <a:cubicBezTo>
                  <a:pt x="5252495" y="3512034"/>
                  <a:pt x="5276303" y="3489436"/>
                  <a:pt x="5293862" y="3460095"/>
                </a:cubicBezTo>
                <a:cubicBezTo>
                  <a:pt x="5311422" y="3430754"/>
                  <a:pt x="5320398" y="3395761"/>
                  <a:pt x="5320786" y="3355117"/>
                </a:cubicBezTo>
                <a:cubicBezTo>
                  <a:pt x="5320414" y="3314473"/>
                  <a:pt x="5311557" y="3279480"/>
                  <a:pt x="5294219" y="3250139"/>
                </a:cubicBezTo>
                <a:cubicBezTo>
                  <a:pt x="5276878" y="3220797"/>
                  <a:pt x="5253290" y="3198200"/>
                  <a:pt x="5223453" y="3182346"/>
                </a:cubicBezTo>
                <a:cubicBezTo>
                  <a:pt x="5193617" y="3166492"/>
                  <a:pt x="5159767" y="3158474"/>
                  <a:pt x="5121904" y="3158292"/>
                </a:cubicBezTo>
                <a:close/>
                <a:moveTo>
                  <a:pt x="4259169" y="3158292"/>
                </a:moveTo>
                <a:cubicBezTo>
                  <a:pt x="4201304" y="3158907"/>
                  <a:pt x="4154841" y="3176537"/>
                  <a:pt x="4119779" y="3211185"/>
                </a:cubicBezTo>
                <a:cubicBezTo>
                  <a:pt x="4084718" y="3245832"/>
                  <a:pt x="4066716" y="3293809"/>
                  <a:pt x="4065772" y="3355117"/>
                </a:cubicBezTo>
                <a:cubicBezTo>
                  <a:pt x="4066801" y="3416425"/>
                  <a:pt x="4084975" y="3464402"/>
                  <a:pt x="4120294" y="3499049"/>
                </a:cubicBezTo>
                <a:cubicBezTo>
                  <a:pt x="4155612" y="3533696"/>
                  <a:pt x="4201904" y="3551327"/>
                  <a:pt x="4259169" y="3551942"/>
                </a:cubicBezTo>
                <a:cubicBezTo>
                  <a:pt x="4307288" y="3551099"/>
                  <a:pt x="4347179" y="3538383"/>
                  <a:pt x="4378840" y="3513794"/>
                </a:cubicBezTo>
                <a:cubicBezTo>
                  <a:pt x="4410501" y="3489205"/>
                  <a:pt x="4431189" y="3457801"/>
                  <a:pt x="4440905" y="3419582"/>
                </a:cubicBezTo>
                <a:lnTo>
                  <a:pt x="4316089" y="3419582"/>
                </a:lnTo>
                <a:cubicBezTo>
                  <a:pt x="4311404" y="3430126"/>
                  <a:pt x="4304145" y="3438870"/>
                  <a:pt x="4294315" y="3445814"/>
                </a:cubicBezTo>
                <a:cubicBezTo>
                  <a:pt x="4284485" y="3452758"/>
                  <a:pt x="4271399" y="3456358"/>
                  <a:pt x="4255053" y="3456615"/>
                </a:cubicBezTo>
                <a:cubicBezTo>
                  <a:pt x="4235779" y="3456687"/>
                  <a:pt x="4219463" y="3450715"/>
                  <a:pt x="4206104" y="3438699"/>
                </a:cubicBezTo>
                <a:cubicBezTo>
                  <a:pt x="4192745" y="3426683"/>
                  <a:pt x="4184830" y="3408195"/>
                  <a:pt x="4182358" y="3383235"/>
                </a:cubicBezTo>
                <a:lnTo>
                  <a:pt x="4447763" y="3383235"/>
                </a:lnTo>
                <a:cubicBezTo>
                  <a:pt x="4449134" y="3371462"/>
                  <a:pt x="4449820" y="3360032"/>
                  <a:pt x="4449820" y="3348945"/>
                </a:cubicBezTo>
                <a:cubicBezTo>
                  <a:pt x="4448864" y="3289995"/>
                  <a:pt x="4431060" y="3243646"/>
                  <a:pt x="4396413" y="3209899"/>
                </a:cubicBezTo>
                <a:cubicBezTo>
                  <a:pt x="4361766" y="3176152"/>
                  <a:pt x="4316018" y="3158950"/>
                  <a:pt x="4259169" y="3158292"/>
                </a:cubicBezTo>
                <a:close/>
                <a:moveTo>
                  <a:pt x="8651564" y="3038963"/>
                </a:moveTo>
                <a:lnTo>
                  <a:pt x="8651564" y="3546455"/>
                </a:lnTo>
                <a:lnTo>
                  <a:pt x="8768836" y="3546455"/>
                </a:lnTo>
                <a:lnTo>
                  <a:pt x="8768836" y="3038963"/>
                </a:lnTo>
                <a:close/>
                <a:moveTo>
                  <a:pt x="8184839" y="3038963"/>
                </a:moveTo>
                <a:lnTo>
                  <a:pt x="8184839" y="3546455"/>
                </a:lnTo>
                <a:lnTo>
                  <a:pt x="8302111" y="3546455"/>
                </a:lnTo>
                <a:lnTo>
                  <a:pt x="8302111" y="3492963"/>
                </a:lnTo>
                <a:cubicBezTo>
                  <a:pt x="8312812" y="3510122"/>
                  <a:pt x="8328099" y="3524152"/>
                  <a:pt x="8347974" y="3535054"/>
                </a:cubicBezTo>
                <a:cubicBezTo>
                  <a:pt x="8367848" y="3545955"/>
                  <a:pt x="8391879" y="3551584"/>
                  <a:pt x="8420068" y="3551942"/>
                </a:cubicBezTo>
                <a:cubicBezTo>
                  <a:pt x="8451730" y="3551738"/>
                  <a:pt x="8480228" y="3543610"/>
                  <a:pt x="8505564" y="3527558"/>
                </a:cubicBezTo>
                <a:cubicBezTo>
                  <a:pt x="8530901" y="3511505"/>
                  <a:pt x="8551018" y="3488746"/>
                  <a:pt x="8565915" y="3459282"/>
                </a:cubicBezTo>
                <a:cubicBezTo>
                  <a:pt x="8580812" y="3429818"/>
                  <a:pt x="8588432" y="3394868"/>
                  <a:pt x="8588775" y="3354431"/>
                </a:cubicBezTo>
                <a:cubicBezTo>
                  <a:pt x="8587660" y="3293452"/>
                  <a:pt x="8571372" y="3245675"/>
                  <a:pt x="8539912" y="3211099"/>
                </a:cubicBezTo>
                <a:cubicBezTo>
                  <a:pt x="8508451" y="3176523"/>
                  <a:pt x="8468503" y="3158921"/>
                  <a:pt x="8420068" y="3158292"/>
                </a:cubicBezTo>
                <a:cubicBezTo>
                  <a:pt x="8392479" y="3158635"/>
                  <a:pt x="8368619" y="3164293"/>
                  <a:pt x="8348488" y="3175266"/>
                </a:cubicBezTo>
                <a:cubicBezTo>
                  <a:pt x="8328357" y="3186239"/>
                  <a:pt x="8312898" y="3200469"/>
                  <a:pt x="8302111" y="3217957"/>
                </a:cubicBezTo>
                <a:lnTo>
                  <a:pt x="8302111" y="3038963"/>
                </a:lnTo>
                <a:close/>
                <a:moveTo>
                  <a:pt x="6114561" y="3038963"/>
                </a:moveTo>
                <a:lnTo>
                  <a:pt x="6114561" y="3216585"/>
                </a:lnTo>
                <a:cubicBezTo>
                  <a:pt x="6102617" y="3198855"/>
                  <a:pt x="6086386" y="3184767"/>
                  <a:pt x="6065870" y="3174323"/>
                </a:cubicBezTo>
                <a:cubicBezTo>
                  <a:pt x="6045353" y="3163879"/>
                  <a:pt x="6022264" y="3158535"/>
                  <a:pt x="5996604" y="3158292"/>
                </a:cubicBezTo>
                <a:cubicBezTo>
                  <a:pt x="5964943" y="3158479"/>
                  <a:pt x="5936444" y="3166488"/>
                  <a:pt x="5911107" y="3182321"/>
                </a:cubicBezTo>
                <a:cubicBezTo>
                  <a:pt x="5885771" y="3198153"/>
                  <a:pt x="5865654" y="3220692"/>
                  <a:pt x="5850757" y="3249936"/>
                </a:cubicBezTo>
                <a:cubicBezTo>
                  <a:pt x="5835860" y="3279179"/>
                  <a:pt x="5828240" y="3314011"/>
                  <a:pt x="5827897" y="3354431"/>
                </a:cubicBezTo>
                <a:cubicBezTo>
                  <a:pt x="5828240" y="3394868"/>
                  <a:pt x="5835860" y="3429818"/>
                  <a:pt x="5850757" y="3459282"/>
                </a:cubicBezTo>
                <a:cubicBezTo>
                  <a:pt x="5865654" y="3488746"/>
                  <a:pt x="5885771" y="3511505"/>
                  <a:pt x="5911107" y="3527558"/>
                </a:cubicBezTo>
                <a:cubicBezTo>
                  <a:pt x="5936444" y="3543610"/>
                  <a:pt x="5964943" y="3551738"/>
                  <a:pt x="5996604" y="3551942"/>
                </a:cubicBezTo>
                <a:cubicBezTo>
                  <a:pt x="6024793" y="3551613"/>
                  <a:pt x="6048825" y="3545927"/>
                  <a:pt x="6068699" y="3534882"/>
                </a:cubicBezTo>
                <a:cubicBezTo>
                  <a:pt x="6088572" y="3523838"/>
                  <a:pt x="6103860" y="3509408"/>
                  <a:pt x="6114561" y="3491591"/>
                </a:cubicBezTo>
                <a:lnTo>
                  <a:pt x="6114561" y="3546455"/>
                </a:lnTo>
                <a:lnTo>
                  <a:pt x="6231833" y="3546455"/>
                </a:lnTo>
                <a:lnTo>
                  <a:pt x="6231833" y="3038963"/>
                </a:lnTo>
                <a:close/>
                <a:moveTo>
                  <a:pt x="3622364" y="3038963"/>
                </a:moveTo>
                <a:lnTo>
                  <a:pt x="3622364" y="3546455"/>
                </a:lnTo>
                <a:lnTo>
                  <a:pt x="3739636" y="3546455"/>
                </a:lnTo>
                <a:lnTo>
                  <a:pt x="3739636" y="3492963"/>
                </a:lnTo>
                <a:cubicBezTo>
                  <a:pt x="3750338" y="3510122"/>
                  <a:pt x="3765625" y="3524152"/>
                  <a:pt x="3785499" y="3535054"/>
                </a:cubicBezTo>
                <a:cubicBezTo>
                  <a:pt x="3805373" y="3545955"/>
                  <a:pt x="3829405" y="3551584"/>
                  <a:pt x="3857594" y="3551942"/>
                </a:cubicBezTo>
                <a:cubicBezTo>
                  <a:pt x="3889255" y="3551738"/>
                  <a:pt x="3917754" y="3543610"/>
                  <a:pt x="3943090" y="3527558"/>
                </a:cubicBezTo>
                <a:cubicBezTo>
                  <a:pt x="3968427" y="3511505"/>
                  <a:pt x="3988544" y="3488746"/>
                  <a:pt x="4003441" y="3459282"/>
                </a:cubicBezTo>
                <a:cubicBezTo>
                  <a:pt x="4018338" y="3429818"/>
                  <a:pt x="4025958" y="3394868"/>
                  <a:pt x="4026301" y="3354431"/>
                </a:cubicBezTo>
                <a:cubicBezTo>
                  <a:pt x="4025186" y="3293452"/>
                  <a:pt x="4008899" y="3245675"/>
                  <a:pt x="3977438" y="3211099"/>
                </a:cubicBezTo>
                <a:cubicBezTo>
                  <a:pt x="3945977" y="3176523"/>
                  <a:pt x="3906029" y="3158921"/>
                  <a:pt x="3857594" y="3158292"/>
                </a:cubicBezTo>
                <a:cubicBezTo>
                  <a:pt x="3830005" y="3158635"/>
                  <a:pt x="3806145" y="3164293"/>
                  <a:pt x="3786014" y="3175266"/>
                </a:cubicBezTo>
                <a:cubicBezTo>
                  <a:pt x="3765883" y="3186239"/>
                  <a:pt x="3750423" y="3200469"/>
                  <a:pt x="3739636" y="3217957"/>
                </a:cubicBezTo>
                <a:lnTo>
                  <a:pt x="3739636" y="3038963"/>
                </a:lnTo>
                <a:close/>
                <a:moveTo>
                  <a:pt x="3161659" y="3038963"/>
                </a:moveTo>
                <a:lnTo>
                  <a:pt x="3139714" y="3140462"/>
                </a:lnTo>
                <a:lnTo>
                  <a:pt x="3018327" y="3140462"/>
                </a:lnTo>
                <a:lnTo>
                  <a:pt x="3018327" y="3246075"/>
                </a:lnTo>
                <a:lnTo>
                  <a:pt x="3117768" y="3246075"/>
                </a:lnTo>
                <a:lnTo>
                  <a:pt x="3098566" y="3335915"/>
                </a:lnTo>
                <a:lnTo>
                  <a:pt x="2974436" y="3335915"/>
                </a:lnTo>
                <a:lnTo>
                  <a:pt x="2974436" y="3441528"/>
                </a:lnTo>
                <a:lnTo>
                  <a:pt x="3075934" y="3441528"/>
                </a:lnTo>
                <a:lnTo>
                  <a:pt x="3053303" y="3546455"/>
                </a:lnTo>
                <a:lnTo>
                  <a:pt x="3163031" y="3546455"/>
                </a:lnTo>
                <a:lnTo>
                  <a:pt x="3185662" y="3441528"/>
                </a:lnTo>
                <a:lnTo>
                  <a:pt x="3299505" y="3441528"/>
                </a:lnTo>
                <a:lnTo>
                  <a:pt x="3276874" y="3546455"/>
                </a:lnTo>
                <a:lnTo>
                  <a:pt x="3386602" y="3546455"/>
                </a:lnTo>
                <a:lnTo>
                  <a:pt x="3409233" y="3441528"/>
                </a:lnTo>
                <a:lnTo>
                  <a:pt x="3514161" y="3441528"/>
                </a:lnTo>
                <a:lnTo>
                  <a:pt x="3514161" y="3335915"/>
                </a:lnTo>
                <a:lnTo>
                  <a:pt x="3431864" y="3335915"/>
                </a:lnTo>
                <a:lnTo>
                  <a:pt x="3451067" y="3246075"/>
                </a:lnTo>
                <a:lnTo>
                  <a:pt x="3558052" y="3246075"/>
                </a:lnTo>
                <a:lnTo>
                  <a:pt x="3558052" y="3140462"/>
                </a:lnTo>
                <a:lnTo>
                  <a:pt x="3473013" y="3140462"/>
                </a:lnTo>
                <a:lnTo>
                  <a:pt x="3494958" y="3038963"/>
                </a:lnTo>
                <a:lnTo>
                  <a:pt x="3385230" y="3038963"/>
                </a:lnTo>
                <a:lnTo>
                  <a:pt x="3363284" y="3140462"/>
                </a:lnTo>
                <a:lnTo>
                  <a:pt x="3249442" y="3140462"/>
                </a:lnTo>
                <a:lnTo>
                  <a:pt x="3271387" y="3038963"/>
                </a:lnTo>
                <a:close/>
                <a:moveTo>
                  <a:pt x="8043793" y="2997130"/>
                </a:moveTo>
                <a:cubicBezTo>
                  <a:pt x="8022576" y="2997558"/>
                  <a:pt x="8005688" y="3003730"/>
                  <a:pt x="7993129" y="3015646"/>
                </a:cubicBezTo>
                <a:cubicBezTo>
                  <a:pt x="7980571" y="3027562"/>
                  <a:pt x="7974141" y="3042649"/>
                  <a:pt x="7973841" y="3060909"/>
                </a:cubicBezTo>
                <a:cubicBezTo>
                  <a:pt x="7974141" y="3078840"/>
                  <a:pt x="7980571" y="3093727"/>
                  <a:pt x="7993129" y="3105571"/>
                </a:cubicBezTo>
                <a:cubicBezTo>
                  <a:pt x="8005688" y="3117416"/>
                  <a:pt x="8022576" y="3123560"/>
                  <a:pt x="8043793" y="3124003"/>
                </a:cubicBezTo>
                <a:cubicBezTo>
                  <a:pt x="8064681" y="3123560"/>
                  <a:pt x="8081369" y="3117416"/>
                  <a:pt x="8093856" y="3105571"/>
                </a:cubicBezTo>
                <a:cubicBezTo>
                  <a:pt x="8106344" y="3093727"/>
                  <a:pt x="8112745" y="3078840"/>
                  <a:pt x="8113059" y="3060909"/>
                </a:cubicBezTo>
                <a:cubicBezTo>
                  <a:pt x="8112745" y="3042649"/>
                  <a:pt x="8106344" y="3027562"/>
                  <a:pt x="8093856" y="3015646"/>
                </a:cubicBezTo>
                <a:cubicBezTo>
                  <a:pt x="8081369" y="3003730"/>
                  <a:pt x="8064681" y="2997558"/>
                  <a:pt x="8043793" y="2997130"/>
                </a:cubicBezTo>
                <a:close/>
                <a:moveTo>
                  <a:pt x="0" y="0"/>
                </a:moveTo>
                <a:lnTo>
                  <a:pt x="12192000" y="0"/>
                </a:lnTo>
                <a:lnTo>
                  <a:pt x="12192000" y="6858000"/>
                </a:lnTo>
                <a:lnTo>
                  <a:pt x="0" y="6858000"/>
                </a:lnTo>
                <a:lnTo>
                  <a:pt x="0" y="5746830"/>
                </a:lnTo>
                <a:lnTo>
                  <a:pt x="1218566" y="5746830"/>
                </a:lnTo>
                <a:lnTo>
                  <a:pt x="1218566" y="6857502"/>
                </a:lnTo>
                <a:lnTo>
                  <a:pt x="1723635" y="6857502"/>
                </a:lnTo>
                <a:lnTo>
                  <a:pt x="1723635" y="5746830"/>
                </a:lnTo>
                <a:lnTo>
                  <a:pt x="11925503" y="5746830"/>
                </a:lnTo>
                <a:lnTo>
                  <a:pt x="12191048" y="5284283"/>
                </a:lnTo>
                <a:lnTo>
                  <a:pt x="12191048" y="5283585"/>
                </a:lnTo>
                <a:lnTo>
                  <a:pt x="0" y="5283585"/>
                </a:lnTo>
                <a:close/>
              </a:path>
            </a:pathLst>
          </a:custGeom>
          <a:solidFill>
            <a:srgbClr val="404040"/>
          </a:solidFill>
        </p:spPr>
        <p:txBody>
          <a:bodyPr wrap="square" anchor="t">
            <a:noAutofit/>
          </a:bodyPr>
          <a:lstStyle>
            <a:lvl1pPr algn="ctr">
              <a:defRPr>
                <a:solidFill>
                  <a:schemeClr val="bg1"/>
                </a:solidFill>
              </a:defRPr>
            </a:lvl1pPr>
          </a:lstStyle>
          <a:p>
            <a:endParaRPr lang="en-IN"/>
          </a:p>
        </p:txBody>
      </p:sp>
      <p:sp>
        <p:nvSpPr>
          <p:cNvPr id="15" name="TextBox 14">
            <a:extLst>
              <a:ext uri="{FF2B5EF4-FFF2-40B4-BE49-F238E27FC236}">
                <a16:creationId xmlns:a16="http://schemas.microsoft.com/office/drawing/2014/main" id="{683EF7FD-5442-4893-9065-4B94B3FA9E8B}"/>
              </a:ext>
            </a:extLst>
          </p:cNvPr>
          <p:cNvSpPr txBox="1"/>
          <p:nvPr userDrawn="1"/>
        </p:nvSpPr>
        <p:spPr>
          <a:xfrm>
            <a:off x="620815" y="2967335"/>
            <a:ext cx="10950371" cy="923330"/>
          </a:xfrm>
          <a:prstGeom prst="rect">
            <a:avLst/>
          </a:prstGeom>
          <a:noFill/>
        </p:spPr>
        <p:txBody>
          <a:bodyPr wrap="square" rtlCol="0">
            <a:spAutoFit/>
          </a:bodyPr>
          <a:lstStyle/>
          <a:p>
            <a:pPr algn="ctr"/>
            <a:r>
              <a:rPr lang="en-IN" sz="5400" b="1">
                <a:solidFill>
                  <a:schemeClr val="bg1"/>
                </a:solidFill>
                <a:latin typeface="Poppins" panose="00000500000000000000" pitchFamily="50" charset="0"/>
                <a:cs typeface="Poppins" panose="00000500000000000000" pitchFamily="50" charset="0"/>
              </a:rPr>
              <a:t>#beyondpossible</a:t>
            </a:r>
          </a:p>
        </p:txBody>
      </p:sp>
      <p:pic>
        <p:nvPicPr>
          <p:cNvPr id="20" name="Graphic 19">
            <a:extLst>
              <a:ext uri="{FF2B5EF4-FFF2-40B4-BE49-F238E27FC236}">
                <a16:creationId xmlns:a16="http://schemas.microsoft.com/office/drawing/2014/main" id="{C025E687-DDB5-4BC9-B921-C7AEB23DDD2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5284020"/>
            <a:ext cx="12192000" cy="1573980"/>
          </a:xfrm>
          <a:prstGeom prst="rect">
            <a:avLst/>
          </a:prstGeom>
        </p:spPr>
      </p:pic>
      <p:sp>
        <p:nvSpPr>
          <p:cNvPr id="21" name="Text Placeholder 9">
            <a:extLst>
              <a:ext uri="{FF2B5EF4-FFF2-40B4-BE49-F238E27FC236}">
                <a16:creationId xmlns:a16="http://schemas.microsoft.com/office/drawing/2014/main" id="{817B881A-ADDF-4734-A8CB-4A5FC797E0C4}"/>
              </a:ext>
            </a:extLst>
          </p:cNvPr>
          <p:cNvSpPr>
            <a:spLocks noGrp="1"/>
          </p:cNvSpPr>
          <p:nvPr>
            <p:ph type="body" sz="quarter" idx="10" hasCustomPrompt="1"/>
          </p:nvPr>
        </p:nvSpPr>
        <p:spPr>
          <a:xfrm>
            <a:off x="7258051" y="5961343"/>
            <a:ext cx="4686298" cy="485518"/>
          </a:xfrm>
          <a:prstGeom prst="rect">
            <a:avLst/>
          </a:prstGeom>
          <a:noFill/>
        </p:spPr>
        <p:txBody>
          <a:bodyPr wrap="square" rtlCol="0">
            <a:spAutoFit/>
          </a:bodyPr>
          <a:lstStyle>
            <a:lvl1pPr marL="0" indent="0">
              <a:buNone/>
              <a:defRPr lang="en-US" sz="1400" b="1" dirty="0" smtClean="0">
                <a:solidFill>
                  <a:schemeClr val="bg1"/>
                </a:solidFill>
                <a:latin typeface="Poppins" panose="00000500000000000000" pitchFamily="50" charset="0"/>
                <a:cs typeface="Poppins" panose="00000500000000000000" pitchFamily="50" charset="0"/>
              </a:defRPr>
            </a:lvl1pPr>
            <a:lvl2pPr>
              <a:defRPr lang="en-US" sz="1800" dirty="0" smtClean="0"/>
            </a:lvl2pPr>
            <a:lvl3pPr>
              <a:defRPr lang="en-US" sz="1800" dirty="0" smtClean="0"/>
            </a:lvl3pPr>
            <a:lvl4pPr>
              <a:defRPr lang="en-US" dirty="0" smtClean="0"/>
            </a:lvl4pPr>
            <a:lvl5pPr>
              <a:defRPr lang="en-IN" dirty="0"/>
            </a:lvl5pPr>
          </a:lstStyle>
          <a:p>
            <a:r>
              <a:rPr lang="en-US" sz="1400" b="1">
                <a:solidFill>
                  <a:schemeClr val="bg1"/>
                </a:solidFill>
                <a:latin typeface="Poppins" panose="00000500000000000000" pitchFamily="50" charset="0"/>
                <a:cs typeface="Poppins" panose="00000500000000000000" pitchFamily="50" charset="0"/>
              </a:rPr>
              <a:t>The only way to discover the limits of the possible is to go beyond them into the impossible.</a:t>
            </a:r>
            <a:endParaRPr lang="en-IN" sz="1400" b="1">
              <a:solidFill>
                <a:schemeClr val="bg1"/>
              </a:solidFill>
              <a:latin typeface="Poppins" panose="00000500000000000000" pitchFamily="50" charset="0"/>
              <a:cs typeface="Poppins" panose="00000500000000000000" pitchFamily="50" charset="0"/>
            </a:endParaRPr>
          </a:p>
        </p:txBody>
      </p:sp>
      <p:sp>
        <p:nvSpPr>
          <p:cNvPr id="22" name="Text Placeholder 15">
            <a:extLst>
              <a:ext uri="{FF2B5EF4-FFF2-40B4-BE49-F238E27FC236}">
                <a16:creationId xmlns:a16="http://schemas.microsoft.com/office/drawing/2014/main" id="{B318478B-5341-407A-9A93-76BB97567AF9}"/>
              </a:ext>
            </a:extLst>
          </p:cNvPr>
          <p:cNvSpPr>
            <a:spLocks noGrp="1"/>
          </p:cNvSpPr>
          <p:nvPr>
            <p:ph type="body" sz="quarter" idx="11" hasCustomPrompt="1"/>
          </p:nvPr>
        </p:nvSpPr>
        <p:spPr>
          <a:xfrm>
            <a:off x="7258049" y="6482998"/>
            <a:ext cx="4686297" cy="248914"/>
          </a:xfrm>
          <a:prstGeom prst="rect">
            <a:avLst/>
          </a:prstGeom>
          <a:noFill/>
        </p:spPr>
        <p:txBody>
          <a:bodyPr wrap="square" rtlCol="0">
            <a:spAutoFit/>
          </a:bodyPr>
          <a:lstStyle>
            <a:lvl1pPr marL="0" indent="0">
              <a:buNone/>
              <a:defRPr lang="en-US" sz="1100" dirty="0" smtClean="0">
                <a:solidFill>
                  <a:schemeClr val="bg1"/>
                </a:solidFill>
                <a:latin typeface="Poppins" panose="00000500000000000000" pitchFamily="50" charset="0"/>
                <a:cs typeface="Poppins" panose="00000500000000000000" pitchFamily="50" charset="0"/>
              </a:defRPr>
            </a:lvl1pPr>
            <a:lvl2pPr>
              <a:defRPr lang="en-US" sz="1800" dirty="0" smtClean="0"/>
            </a:lvl2pPr>
            <a:lvl3pPr>
              <a:defRPr lang="en-US" sz="1800" dirty="0" smtClean="0"/>
            </a:lvl3pPr>
            <a:lvl4pPr>
              <a:defRPr lang="en-US" dirty="0" smtClean="0"/>
            </a:lvl4pPr>
            <a:lvl5pPr>
              <a:defRPr lang="en-IN" dirty="0"/>
            </a:lvl5pPr>
          </a:lstStyle>
          <a:p>
            <a:r>
              <a:rPr lang="en-US" sz="1100">
                <a:solidFill>
                  <a:schemeClr val="bg1"/>
                </a:solidFill>
                <a:latin typeface="Poppins" panose="00000500000000000000" pitchFamily="50" charset="0"/>
                <a:cs typeface="Poppins" panose="00000500000000000000" pitchFamily="50" charset="0"/>
              </a:rPr>
              <a:t>- Arthur C. Clarke</a:t>
            </a:r>
            <a:endParaRPr lang="en-IN" sz="1100">
              <a:solidFill>
                <a:schemeClr val="bg1"/>
              </a:solidFill>
              <a:latin typeface="Poppins" panose="00000500000000000000" pitchFamily="50" charset="0"/>
              <a:cs typeface="Poppins" panose="00000500000000000000" pitchFamily="50" charset="0"/>
            </a:endParaRPr>
          </a:p>
        </p:txBody>
      </p:sp>
    </p:spTree>
    <p:extLst>
      <p:ext uri="{BB962C8B-B14F-4D97-AF65-F5344CB8AC3E}">
        <p14:creationId xmlns:p14="http://schemas.microsoft.com/office/powerpoint/2010/main" val="143218253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pic>
        <p:nvPicPr>
          <p:cNvPr id="21" name="Graphic 19">
            <a:extLst>
              <a:ext uri="{FF2B5EF4-FFF2-40B4-BE49-F238E27FC236}">
                <a16:creationId xmlns:a16="http://schemas.microsoft.com/office/drawing/2014/main" id="{B8ABA196-7481-44C2-8444-A220A32A8B5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48184"/>
            <a:ext cx="4939470" cy="6455638"/>
          </a:xfrm>
          <a:prstGeom prst="rect">
            <a:avLst/>
          </a:prstGeom>
        </p:spPr>
      </p:pic>
      <p:sp>
        <p:nvSpPr>
          <p:cNvPr id="28" name="Picture Placeholder 27">
            <a:extLst>
              <a:ext uri="{FF2B5EF4-FFF2-40B4-BE49-F238E27FC236}">
                <a16:creationId xmlns:a16="http://schemas.microsoft.com/office/drawing/2014/main" id="{39DBF7A2-A971-4EB3-9815-2A86E1C5F848}"/>
              </a:ext>
            </a:extLst>
          </p:cNvPr>
          <p:cNvSpPr>
            <a:spLocks noGrp="1"/>
          </p:cNvSpPr>
          <p:nvPr>
            <p:ph type="pic" sz="quarter" idx="10"/>
          </p:nvPr>
        </p:nvSpPr>
        <p:spPr>
          <a:xfrm>
            <a:off x="-1" y="55563"/>
            <a:ext cx="4940440" cy="6448259"/>
          </a:xfrm>
          <a:custGeom>
            <a:avLst/>
            <a:gdLst>
              <a:gd name="connsiteX0" fmla="*/ 0 w 4940300"/>
              <a:gd name="connsiteY0" fmla="*/ 0 h 6434137"/>
              <a:gd name="connsiteX1" fmla="*/ 4285858 w 4940300"/>
              <a:gd name="connsiteY1" fmla="*/ 0 h 6434137"/>
              <a:gd name="connsiteX2" fmla="*/ 4940300 w 4940300"/>
              <a:gd name="connsiteY2" fmla="*/ 654442 h 6434137"/>
              <a:gd name="connsiteX3" fmla="*/ 4940300 w 4940300"/>
              <a:gd name="connsiteY3" fmla="*/ 6434137 h 6434137"/>
              <a:gd name="connsiteX4" fmla="*/ 0 w 4940300"/>
              <a:gd name="connsiteY4" fmla="*/ 6434137 h 6434137"/>
              <a:gd name="connsiteX5" fmla="*/ 0 w 4940300"/>
              <a:gd name="connsiteY5" fmla="*/ 0 h 6434137"/>
              <a:gd name="connsiteX0" fmla="*/ 0 w 4940300"/>
              <a:gd name="connsiteY0" fmla="*/ 0 h 6434137"/>
              <a:gd name="connsiteX1" fmla="*/ 4285858 w 4940300"/>
              <a:gd name="connsiteY1" fmla="*/ 0 h 6434137"/>
              <a:gd name="connsiteX2" fmla="*/ 4940300 w 4940300"/>
              <a:gd name="connsiteY2" fmla="*/ 1101703 h 6434137"/>
              <a:gd name="connsiteX3" fmla="*/ 4940300 w 4940300"/>
              <a:gd name="connsiteY3" fmla="*/ 6434137 h 6434137"/>
              <a:gd name="connsiteX4" fmla="*/ 0 w 4940300"/>
              <a:gd name="connsiteY4" fmla="*/ 6434137 h 6434137"/>
              <a:gd name="connsiteX5" fmla="*/ 0 w 4940300"/>
              <a:gd name="connsiteY5" fmla="*/ 0 h 6434137"/>
              <a:gd name="connsiteX0" fmla="*/ 0 w 4997450"/>
              <a:gd name="connsiteY0" fmla="*/ 0 h 6434137"/>
              <a:gd name="connsiteX1" fmla="*/ 4285858 w 4997450"/>
              <a:gd name="connsiteY1" fmla="*/ 0 h 6434137"/>
              <a:gd name="connsiteX2" fmla="*/ 4997450 w 4997450"/>
              <a:gd name="connsiteY2" fmla="*/ 1069953 h 6434137"/>
              <a:gd name="connsiteX3" fmla="*/ 4940300 w 4997450"/>
              <a:gd name="connsiteY3" fmla="*/ 6434137 h 6434137"/>
              <a:gd name="connsiteX4" fmla="*/ 0 w 4997450"/>
              <a:gd name="connsiteY4" fmla="*/ 6434137 h 6434137"/>
              <a:gd name="connsiteX5" fmla="*/ 0 w 4997450"/>
              <a:gd name="connsiteY5" fmla="*/ 0 h 6434137"/>
              <a:gd name="connsiteX0" fmla="*/ 0 w 4943475"/>
              <a:gd name="connsiteY0" fmla="*/ 0 h 6434137"/>
              <a:gd name="connsiteX1" fmla="*/ 4285858 w 4943475"/>
              <a:gd name="connsiteY1" fmla="*/ 0 h 6434137"/>
              <a:gd name="connsiteX2" fmla="*/ 4943475 w 4943475"/>
              <a:gd name="connsiteY2" fmla="*/ 1085828 h 6434137"/>
              <a:gd name="connsiteX3" fmla="*/ 4940300 w 4943475"/>
              <a:gd name="connsiteY3" fmla="*/ 6434137 h 6434137"/>
              <a:gd name="connsiteX4" fmla="*/ 0 w 4943475"/>
              <a:gd name="connsiteY4" fmla="*/ 6434137 h 6434137"/>
              <a:gd name="connsiteX5" fmla="*/ 0 w 4943475"/>
              <a:gd name="connsiteY5" fmla="*/ 0 h 6434137"/>
              <a:gd name="connsiteX0" fmla="*/ 0 w 4943475"/>
              <a:gd name="connsiteY0" fmla="*/ 0 h 6434137"/>
              <a:gd name="connsiteX1" fmla="*/ 4311258 w 4943475"/>
              <a:gd name="connsiteY1" fmla="*/ 0 h 6434137"/>
              <a:gd name="connsiteX2" fmla="*/ 4943475 w 4943475"/>
              <a:gd name="connsiteY2" fmla="*/ 1085828 h 6434137"/>
              <a:gd name="connsiteX3" fmla="*/ 4940300 w 4943475"/>
              <a:gd name="connsiteY3" fmla="*/ 6434137 h 6434137"/>
              <a:gd name="connsiteX4" fmla="*/ 0 w 4943475"/>
              <a:gd name="connsiteY4" fmla="*/ 6434137 h 6434137"/>
              <a:gd name="connsiteX5" fmla="*/ 0 w 4943475"/>
              <a:gd name="connsiteY5" fmla="*/ 0 h 6434137"/>
              <a:gd name="connsiteX0" fmla="*/ 0 w 4940440"/>
              <a:gd name="connsiteY0" fmla="*/ 0 h 6434137"/>
              <a:gd name="connsiteX1" fmla="*/ 4311258 w 4940440"/>
              <a:gd name="connsiteY1" fmla="*/ 0 h 6434137"/>
              <a:gd name="connsiteX2" fmla="*/ 4937125 w 4940440"/>
              <a:gd name="connsiteY2" fmla="*/ 1082653 h 6434137"/>
              <a:gd name="connsiteX3" fmla="*/ 4940300 w 4940440"/>
              <a:gd name="connsiteY3" fmla="*/ 6434137 h 6434137"/>
              <a:gd name="connsiteX4" fmla="*/ 0 w 4940440"/>
              <a:gd name="connsiteY4" fmla="*/ 6434137 h 6434137"/>
              <a:gd name="connsiteX5" fmla="*/ 0 w 4940440"/>
              <a:gd name="connsiteY5" fmla="*/ 0 h 6434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40440" h="6434137">
                <a:moveTo>
                  <a:pt x="0" y="0"/>
                </a:moveTo>
                <a:lnTo>
                  <a:pt x="4311258" y="0"/>
                </a:lnTo>
                <a:lnTo>
                  <a:pt x="4937125" y="1082653"/>
                </a:lnTo>
                <a:cubicBezTo>
                  <a:pt x="4936067" y="2865423"/>
                  <a:pt x="4941358" y="4651367"/>
                  <a:pt x="4940300" y="6434137"/>
                </a:cubicBezTo>
                <a:lnTo>
                  <a:pt x="0" y="6434137"/>
                </a:lnTo>
                <a:lnTo>
                  <a:pt x="0" y="0"/>
                </a:lnTo>
                <a:close/>
              </a:path>
            </a:pathLst>
          </a:custGeom>
        </p:spPr>
        <p:txBody>
          <a:bodyPr anchor="ctr"/>
          <a:lstStyle>
            <a:lvl1pPr algn="ctr">
              <a:defRPr sz="1800">
                <a:solidFill>
                  <a:schemeClr val="bg1"/>
                </a:solidFill>
              </a:defRPr>
            </a:lvl1pPr>
          </a:lstStyle>
          <a:p>
            <a:endParaRPr lang="en-IN"/>
          </a:p>
        </p:txBody>
      </p:sp>
      <p:pic>
        <p:nvPicPr>
          <p:cNvPr id="20" name="Graphic 19">
            <a:extLst>
              <a:ext uri="{FF2B5EF4-FFF2-40B4-BE49-F238E27FC236}">
                <a16:creationId xmlns:a16="http://schemas.microsoft.com/office/drawing/2014/main" id="{E12FBE06-4905-48A3-8565-DF33B612619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418825" y="1283906"/>
            <a:ext cx="693797" cy="594683"/>
          </a:xfrm>
          <a:prstGeom prst="rect">
            <a:avLst/>
          </a:prstGeom>
        </p:spPr>
      </p:pic>
      <p:pic>
        <p:nvPicPr>
          <p:cNvPr id="23" name="Graphic 22">
            <a:extLst>
              <a:ext uri="{FF2B5EF4-FFF2-40B4-BE49-F238E27FC236}">
                <a16:creationId xmlns:a16="http://schemas.microsoft.com/office/drawing/2014/main" id="{F2544F71-5F59-4517-8C23-3B52C06B5473}"/>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23952" y="0"/>
            <a:ext cx="12192000" cy="55002"/>
          </a:xfrm>
          <a:prstGeom prst="rect">
            <a:avLst/>
          </a:prstGeom>
        </p:spPr>
      </p:pic>
      <p:sp>
        <p:nvSpPr>
          <p:cNvPr id="24" name="Rectangle 23">
            <a:extLst>
              <a:ext uri="{FF2B5EF4-FFF2-40B4-BE49-F238E27FC236}">
                <a16:creationId xmlns:a16="http://schemas.microsoft.com/office/drawing/2014/main" id="{C691B13F-1608-4D7D-B824-A7B699F3B692}"/>
              </a:ext>
            </a:extLst>
          </p:cNvPr>
          <p:cNvSpPr/>
          <p:nvPr userDrawn="1"/>
        </p:nvSpPr>
        <p:spPr>
          <a:xfrm>
            <a:off x="11518084" y="125835"/>
            <a:ext cx="140536" cy="140536"/>
          </a:xfrm>
          <a:prstGeom prst="rect">
            <a:avLst/>
          </a:prstGeom>
          <a:solidFill>
            <a:srgbClr val="FE5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Rectangle 24">
            <a:extLst>
              <a:ext uri="{FF2B5EF4-FFF2-40B4-BE49-F238E27FC236}">
                <a16:creationId xmlns:a16="http://schemas.microsoft.com/office/drawing/2014/main" id="{C70084B8-CCDE-44DB-B8B9-66FEC7FE025C}"/>
              </a:ext>
            </a:extLst>
          </p:cNvPr>
          <p:cNvSpPr/>
          <p:nvPr userDrawn="1"/>
        </p:nvSpPr>
        <p:spPr>
          <a:xfrm>
            <a:off x="11734492" y="125835"/>
            <a:ext cx="140536" cy="140536"/>
          </a:xfrm>
          <a:prstGeom prst="rect">
            <a:avLst/>
          </a:prstGeom>
          <a:solidFill>
            <a:srgbClr val="6DCD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Rectangle 25">
            <a:extLst>
              <a:ext uri="{FF2B5EF4-FFF2-40B4-BE49-F238E27FC236}">
                <a16:creationId xmlns:a16="http://schemas.microsoft.com/office/drawing/2014/main" id="{E69912B4-C464-405F-8E5A-705ECF23F86D}"/>
              </a:ext>
            </a:extLst>
          </p:cNvPr>
          <p:cNvSpPr/>
          <p:nvPr userDrawn="1"/>
        </p:nvSpPr>
        <p:spPr>
          <a:xfrm>
            <a:off x="11950900" y="125835"/>
            <a:ext cx="140536" cy="140536"/>
          </a:xfrm>
          <a:prstGeom prst="rect">
            <a:avLst/>
          </a:prstGeom>
          <a:solidFill>
            <a:srgbClr val="004E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itle 28">
            <a:extLst>
              <a:ext uri="{FF2B5EF4-FFF2-40B4-BE49-F238E27FC236}">
                <a16:creationId xmlns:a16="http://schemas.microsoft.com/office/drawing/2014/main" id="{DC4EE49B-09A5-4804-B2EE-9E8D876A6079}"/>
              </a:ext>
            </a:extLst>
          </p:cNvPr>
          <p:cNvSpPr>
            <a:spLocks noGrp="1"/>
          </p:cNvSpPr>
          <p:nvPr>
            <p:ph type="title" hasCustomPrompt="1"/>
          </p:nvPr>
        </p:nvSpPr>
        <p:spPr>
          <a:xfrm>
            <a:off x="5418825" y="2171247"/>
            <a:ext cx="5827924" cy="1434239"/>
          </a:xfrm>
          <a:prstGeom prst="rect">
            <a:avLst/>
          </a:prstGeom>
          <a:noFill/>
        </p:spPr>
        <p:txBody>
          <a:bodyPr wrap="square" rtlCol="0">
            <a:spAutoFit/>
          </a:bodyPr>
          <a:lstStyle>
            <a:lvl1pPr>
              <a:defRPr lang="en-IN" sz="3200" b="1" dirty="0">
                <a:latin typeface="Poppins" panose="00000500000000000000" pitchFamily="50" charset="0"/>
                <a:ea typeface="+mn-ea"/>
                <a:cs typeface="Poppins" panose="00000500000000000000" pitchFamily="50" charset="0"/>
              </a:defRPr>
            </a:lvl1pPr>
          </a:lstStyle>
          <a:p>
            <a:r>
              <a:rPr lang="en-US" sz="3200" b="1">
                <a:latin typeface="Poppins" panose="00000500000000000000" pitchFamily="50" charset="0"/>
                <a:cs typeface="Poppins" panose="00000500000000000000" pitchFamily="50" charset="0"/>
              </a:rPr>
              <a:t>The quality of a leader is reflected in the standards they set for themselves.</a:t>
            </a:r>
            <a:endParaRPr lang="en-IN" sz="3200" b="1">
              <a:latin typeface="Poppins" panose="00000500000000000000" pitchFamily="50" charset="0"/>
              <a:cs typeface="Poppins" panose="00000500000000000000" pitchFamily="50" charset="0"/>
            </a:endParaRPr>
          </a:p>
        </p:txBody>
      </p:sp>
      <p:sp>
        <p:nvSpPr>
          <p:cNvPr id="35" name="Text Placeholder 33">
            <a:extLst>
              <a:ext uri="{FF2B5EF4-FFF2-40B4-BE49-F238E27FC236}">
                <a16:creationId xmlns:a16="http://schemas.microsoft.com/office/drawing/2014/main" id="{6EBD97C6-8958-4863-A25C-BC86285EECB9}"/>
              </a:ext>
            </a:extLst>
          </p:cNvPr>
          <p:cNvSpPr>
            <a:spLocks noGrp="1"/>
          </p:cNvSpPr>
          <p:nvPr>
            <p:ph type="body" sz="quarter" idx="11" hasCustomPrompt="1"/>
          </p:nvPr>
        </p:nvSpPr>
        <p:spPr>
          <a:xfrm>
            <a:off x="5417855" y="5721731"/>
            <a:ext cx="2610153" cy="307777"/>
          </a:xfrm>
          <a:prstGeom prst="rect">
            <a:avLst/>
          </a:prstGeom>
          <a:noFill/>
        </p:spPr>
        <p:txBody>
          <a:bodyPr wrap="square" rtlCol="0">
            <a:spAutoFit/>
          </a:bodyPr>
          <a:lstStyle>
            <a:lvl1pPr marL="0" indent="0">
              <a:lnSpc>
                <a:spcPct val="100000"/>
              </a:lnSpc>
              <a:spcBef>
                <a:spcPts val="0"/>
              </a:spcBef>
              <a:buNone/>
              <a:defRPr lang="en-US" sz="1100" b="0" smtClean="0">
                <a:latin typeface="Poppins" panose="00000500000000000000" pitchFamily="50" charset="0"/>
                <a:cs typeface="Poppins" panose="00000500000000000000" pitchFamily="50" charset="0"/>
              </a:defRPr>
            </a:lvl1pPr>
            <a:lvl2pPr>
              <a:defRPr lang="en-US" sz="1800" smtClean="0"/>
            </a:lvl2pPr>
            <a:lvl3pPr>
              <a:defRPr lang="en-US" sz="1800" smtClean="0"/>
            </a:lvl3pPr>
            <a:lvl4pPr>
              <a:defRPr lang="en-US" smtClean="0"/>
            </a:lvl4pPr>
            <a:lvl5pPr>
              <a:defRPr lang="en-IN"/>
            </a:lvl5pPr>
          </a:lstStyle>
          <a:p>
            <a:r>
              <a:rPr lang="en-US" sz="1400" b="1">
                <a:latin typeface="Poppins" panose="00000500000000000000" pitchFamily="50" charset="0"/>
                <a:cs typeface="Poppins" panose="00000500000000000000" pitchFamily="50" charset="0"/>
              </a:rPr>
              <a:t>Ray Kroc</a:t>
            </a:r>
          </a:p>
        </p:txBody>
      </p:sp>
      <p:sp>
        <p:nvSpPr>
          <p:cNvPr id="36" name="TextBox 35">
            <a:extLst>
              <a:ext uri="{FF2B5EF4-FFF2-40B4-BE49-F238E27FC236}">
                <a16:creationId xmlns:a16="http://schemas.microsoft.com/office/drawing/2014/main" id="{93A708F5-27EE-4D43-BA4F-FFB903536978}"/>
              </a:ext>
            </a:extLst>
          </p:cNvPr>
          <p:cNvSpPr txBox="1"/>
          <p:nvPr userDrawn="1"/>
        </p:nvSpPr>
        <p:spPr>
          <a:xfrm>
            <a:off x="0" y="6575289"/>
            <a:ext cx="3110147" cy="230832"/>
          </a:xfrm>
          <a:prstGeom prst="rect">
            <a:avLst/>
          </a:prstGeom>
          <a:noFill/>
        </p:spPr>
        <p:txBody>
          <a:bodyPr wrap="none" rtlCol="0">
            <a:spAutoFit/>
          </a:bodyPr>
          <a:lstStyle/>
          <a:p>
            <a:pPr algn="r"/>
            <a:r>
              <a:rPr lang="en-US" sz="900">
                <a:solidFill>
                  <a:schemeClr val="tx1">
                    <a:lumMod val="50000"/>
                    <a:lumOff val="50000"/>
                  </a:schemeClr>
                </a:solidFill>
                <a:latin typeface="Poppins" panose="00000500000000000000" pitchFamily="50" charset="0"/>
                <a:cs typeface="Poppins" panose="00000500000000000000" pitchFamily="50" charset="0"/>
              </a:rPr>
              <a:t>© COPYRIGHT 2024, TREDENCE. ALL RIGHTS RESERVED</a:t>
            </a:r>
            <a:endParaRPr lang="en-IN" sz="900">
              <a:solidFill>
                <a:schemeClr val="tx1">
                  <a:lumMod val="50000"/>
                  <a:lumOff val="50000"/>
                </a:schemeClr>
              </a:solidFill>
              <a:latin typeface="Poppins" panose="00000500000000000000" pitchFamily="50" charset="0"/>
              <a:cs typeface="Poppins" panose="00000500000000000000" pitchFamily="50" charset="0"/>
            </a:endParaRPr>
          </a:p>
        </p:txBody>
      </p:sp>
      <p:grpSp>
        <p:nvGrpSpPr>
          <p:cNvPr id="37" name="Group 36">
            <a:extLst>
              <a:ext uri="{FF2B5EF4-FFF2-40B4-BE49-F238E27FC236}">
                <a16:creationId xmlns:a16="http://schemas.microsoft.com/office/drawing/2014/main" id="{F78645F9-6E58-4BA7-BFAA-8B4672C8D501}"/>
              </a:ext>
            </a:extLst>
          </p:cNvPr>
          <p:cNvGrpSpPr/>
          <p:nvPr userDrawn="1"/>
        </p:nvGrpSpPr>
        <p:grpSpPr>
          <a:xfrm>
            <a:off x="5902296" y="6657690"/>
            <a:ext cx="387409" cy="0"/>
            <a:chOff x="5905144" y="6657690"/>
            <a:chExt cx="387409" cy="0"/>
          </a:xfrm>
        </p:grpSpPr>
        <p:cxnSp>
          <p:nvCxnSpPr>
            <p:cNvPr id="38" name="Straight Connector 37">
              <a:extLst>
                <a:ext uri="{FF2B5EF4-FFF2-40B4-BE49-F238E27FC236}">
                  <a16:creationId xmlns:a16="http://schemas.microsoft.com/office/drawing/2014/main" id="{D52E254D-B4BB-47C3-B649-8D8CA03C2055}"/>
                </a:ext>
              </a:extLst>
            </p:cNvPr>
            <p:cNvCxnSpPr>
              <a:cxnSpLocks/>
            </p:cNvCxnSpPr>
            <p:nvPr userDrawn="1"/>
          </p:nvCxnSpPr>
          <p:spPr>
            <a:xfrm>
              <a:off x="5905144" y="6657690"/>
              <a:ext cx="71215" cy="0"/>
            </a:xfrm>
            <a:prstGeom prst="line">
              <a:avLst/>
            </a:prstGeom>
            <a:ln w="28575">
              <a:solidFill>
                <a:srgbClr val="FE5000"/>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116BCEA5-784C-40E4-8054-09F8B6B3FE5B}"/>
                </a:ext>
              </a:extLst>
            </p:cNvPr>
            <p:cNvCxnSpPr>
              <a:cxnSpLocks/>
            </p:cNvCxnSpPr>
            <p:nvPr userDrawn="1"/>
          </p:nvCxnSpPr>
          <p:spPr>
            <a:xfrm>
              <a:off x="6221338" y="6657690"/>
              <a:ext cx="71215" cy="0"/>
            </a:xfrm>
            <a:prstGeom prst="line">
              <a:avLst/>
            </a:prstGeom>
            <a:ln w="28575">
              <a:solidFill>
                <a:srgbClr val="FE5000"/>
              </a:solidFill>
            </a:ln>
          </p:spPr>
          <p:style>
            <a:lnRef idx="1">
              <a:schemeClr val="accent1"/>
            </a:lnRef>
            <a:fillRef idx="0">
              <a:schemeClr val="accent1"/>
            </a:fillRef>
            <a:effectRef idx="0">
              <a:schemeClr val="accent1"/>
            </a:effectRef>
            <a:fontRef idx="minor">
              <a:schemeClr val="tx1"/>
            </a:fontRef>
          </p:style>
        </p:cxnSp>
      </p:grpSp>
      <p:pic>
        <p:nvPicPr>
          <p:cNvPr id="40" name="Graphic 39">
            <a:extLst>
              <a:ext uri="{FF2B5EF4-FFF2-40B4-BE49-F238E27FC236}">
                <a16:creationId xmlns:a16="http://schemas.microsoft.com/office/drawing/2014/main" id="{D271E26F-6C5C-452E-8FE2-CEABDA73131C}"/>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11734492" y="6583835"/>
            <a:ext cx="180984" cy="192001"/>
          </a:xfrm>
          <a:prstGeom prst="rect">
            <a:avLst/>
          </a:prstGeom>
        </p:spPr>
      </p:pic>
      <p:cxnSp>
        <p:nvCxnSpPr>
          <p:cNvPr id="41" name="Straight Connector 40">
            <a:extLst>
              <a:ext uri="{FF2B5EF4-FFF2-40B4-BE49-F238E27FC236}">
                <a16:creationId xmlns:a16="http://schemas.microsoft.com/office/drawing/2014/main" id="{F125A64E-6FC1-4A41-B405-9DEB13416AD1}"/>
              </a:ext>
            </a:extLst>
          </p:cNvPr>
          <p:cNvCxnSpPr>
            <a:cxnSpLocks/>
          </p:cNvCxnSpPr>
          <p:nvPr userDrawn="1"/>
        </p:nvCxnSpPr>
        <p:spPr>
          <a:xfrm>
            <a:off x="0" y="6496048"/>
            <a:ext cx="121920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2" name="Slide Number Placeholder 5">
            <a:extLst>
              <a:ext uri="{FF2B5EF4-FFF2-40B4-BE49-F238E27FC236}">
                <a16:creationId xmlns:a16="http://schemas.microsoft.com/office/drawing/2014/main" id="{303D317A-61D2-4C69-8341-5C560A5A7028}"/>
              </a:ext>
            </a:extLst>
          </p:cNvPr>
          <p:cNvSpPr>
            <a:spLocks noGrp="1"/>
          </p:cNvSpPr>
          <p:nvPr>
            <p:ph type="sldNum" sz="quarter" idx="4"/>
          </p:nvPr>
        </p:nvSpPr>
        <p:spPr>
          <a:xfrm>
            <a:off x="5905500" y="6499675"/>
            <a:ext cx="380999" cy="365125"/>
          </a:xfrm>
          <a:prstGeom prst="rect">
            <a:avLst/>
          </a:prstGeom>
        </p:spPr>
        <p:txBody>
          <a:bodyPr vert="horz" lIns="91440" tIns="45720" rIns="91440" bIns="45720" rtlCol="0" anchor="ctr"/>
          <a:lstStyle>
            <a:lvl1pPr algn="ctr">
              <a:defRPr sz="1000">
                <a:solidFill>
                  <a:schemeClr val="tx1">
                    <a:tint val="75000"/>
                  </a:schemeClr>
                </a:solidFill>
                <a:latin typeface="Poppins" panose="00000500000000000000" pitchFamily="50" charset="0"/>
                <a:cs typeface="Poppins" panose="00000500000000000000" pitchFamily="50" charset="0"/>
              </a:defRPr>
            </a:lvl1pPr>
          </a:lstStyle>
          <a:p>
            <a:fld id="{FAF63893-4B0C-4F88-9650-53ECAF8C5052}" type="slidenum">
              <a:rPr lang="en-IN" smtClean="0"/>
              <a:pPr/>
              <a:t>‹#›</a:t>
            </a:fld>
            <a:endParaRPr lang="en-IN"/>
          </a:p>
        </p:txBody>
      </p:sp>
      <p:sp>
        <p:nvSpPr>
          <p:cNvPr id="34" name="Text Placeholder 2">
            <a:extLst>
              <a:ext uri="{FF2B5EF4-FFF2-40B4-BE49-F238E27FC236}">
                <a16:creationId xmlns:a16="http://schemas.microsoft.com/office/drawing/2014/main" id="{BD620D5A-29D9-4032-9E82-2EB03419E1B8}"/>
              </a:ext>
            </a:extLst>
          </p:cNvPr>
          <p:cNvSpPr>
            <a:spLocks noGrp="1"/>
          </p:cNvSpPr>
          <p:nvPr>
            <p:ph type="body" sz="quarter" idx="12" hasCustomPrompt="1"/>
          </p:nvPr>
        </p:nvSpPr>
        <p:spPr>
          <a:xfrm>
            <a:off x="5417855" y="5946056"/>
            <a:ext cx="2610153" cy="263149"/>
          </a:xfrm>
          <a:prstGeom prst="rect">
            <a:avLst/>
          </a:prstGeom>
          <a:noFill/>
        </p:spPr>
        <p:txBody>
          <a:bodyPr wrap="square" rtlCol="0">
            <a:spAutoFit/>
          </a:bodyPr>
          <a:lstStyle>
            <a:lvl1pPr marL="0" indent="0">
              <a:buNone/>
              <a:defRPr lang="en-US" sz="1200" b="0" smtClean="0">
                <a:latin typeface="Poppins" panose="00000500000000000000" pitchFamily="50" charset="0"/>
                <a:cs typeface="Poppins" panose="00000500000000000000" pitchFamily="50" charset="0"/>
              </a:defRPr>
            </a:lvl1pPr>
            <a:lvl2pPr>
              <a:defRPr lang="en-US" sz="1800" smtClean="0"/>
            </a:lvl2pPr>
            <a:lvl3pPr>
              <a:defRPr lang="en-US" sz="1800" smtClean="0"/>
            </a:lvl3pPr>
            <a:lvl4pPr>
              <a:defRPr lang="en-US" smtClean="0"/>
            </a:lvl4pPr>
            <a:lvl5pPr>
              <a:defRPr lang="en-IN"/>
            </a:lvl5pPr>
          </a:lstStyle>
          <a:p>
            <a:r>
              <a:rPr lang="en-US" sz="1200">
                <a:latin typeface="Poppins" panose="00000500000000000000" pitchFamily="50" charset="0"/>
                <a:cs typeface="Poppins" panose="00000500000000000000" pitchFamily="50" charset="0"/>
              </a:rPr>
              <a:t>Founder of McDonald's</a:t>
            </a:r>
            <a:endParaRPr lang="en-IN" sz="1200">
              <a:latin typeface="Poppins" panose="00000500000000000000" pitchFamily="50" charset="0"/>
              <a:cs typeface="Poppins" panose="00000500000000000000" pitchFamily="50" charset="0"/>
            </a:endParaRPr>
          </a:p>
        </p:txBody>
      </p:sp>
    </p:spTree>
    <p:extLst>
      <p:ext uri="{BB962C8B-B14F-4D97-AF65-F5344CB8AC3E}">
        <p14:creationId xmlns:p14="http://schemas.microsoft.com/office/powerpoint/2010/main" val="13755222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Body with Bullet 2">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EA77E4D2-B742-42FB-B709-EE648C8FCA0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23952" y="0"/>
            <a:ext cx="12192000" cy="55002"/>
          </a:xfrm>
          <a:prstGeom prst="rect">
            <a:avLst/>
          </a:prstGeom>
        </p:spPr>
      </p:pic>
      <p:sp>
        <p:nvSpPr>
          <p:cNvPr id="4" name="Rectangle 3">
            <a:extLst>
              <a:ext uri="{FF2B5EF4-FFF2-40B4-BE49-F238E27FC236}">
                <a16:creationId xmlns:a16="http://schemas.microsoft.com/office/drawing/2014/main" id="{C046B851-BD79-4D4B-AD11-B421969D2684}"/>
              </a:ext>
            </a:extLst>
          </p:cNvPr>
          <p:cNvSpPr/>
          <p:nvPr userDrawn="1"/>
        </p:nvSpPr>
        <p:spPr>
          <a:xfrm>
            <a:off x="11518084" y="125835"/>
            <a:ext cx="140536" cy="140536"/>
          </a:xfrm>
          <a:prstGeom prst="rect">
            <a:avLst/>
          </a:prstGeom>
          <a:solidFill>
            <a:srgbClr val="FE5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4C03238E-6963-4E4D-BBD1-21BBB875F9CD}"/>
              </a:ext>
            </a:extLst>
          </p:cNvPr>
          <p:cNvSpPr/>
          <p:nvPr userDrawn="1"/>
        </p:nvSpPr>
        <p:spPr>
          <a:xfrm>
            <a:off x="11734492" y="125835"/>
            <a:ext cx="140536" cy="140536"/>
          </a:xfrm>
          <a:prstGeom prst="rect">
            <a:avLst/>
          </a:prstGeom>
          <a:solidFill>
            <a:srgbClr val="6DCD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B8E227E7-5C0D-4056-AB17-0C3268D89C1D}"/>
              </a:ext>
            </a:extLst>
          </p:cNvPr>
          <p:cNvSpPr/>
          <p:nvPr userDrawn="1"/>
        </p:nvSpPr>
        <p:spPr>
          <a:xfrm>
            <a:off x="11950900" y="125835"/>
            <a:ext cx="140536" cy="140536"/>
          </a:xfrm>
          <a:prstGeom prst="rect">
            <a:avLst/>
          </a:prstGeom>
          <a:solidFill>
            <a:srgbClr val="004E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78528C0C-32CD-4B60-8712-7C5FC9584248}"/>
              </a:ext>
            </a:extLst>
          </p:cNvPr>
          <p:cNvSpPr txBox="1"/>
          <p:nvPr userDrawn="1"/>
        </p:nvSpPr>
        <p:spPr>
          <a:xfrm>
            <a:off x="0" y="6575289"/>
            <a:ext cx="3110147" cy="230832"/>
          </a:xfrm>
          <a:prstGeom prst="rect">
            <a:avLst/>
          </a:prstGeom>
          <a:noFill/>
        </p:spPr>
        <p:txBody>
          <a:bodyPr wrap="none" rtlCol="0">
            <a:spAutoFit/>
          </a:bodyPr>
          <a:lstStyle/>
          <a:p>
            <a:pPr algn="r"/>
            <a:r>
              <a:rPr lang="en-US" sz="900">
                <a:solidFill>
                  <a:schemeClr val="tx1">
                    <a:lumMod val="50000"/>
                    <a:lumOff val="50000"/>
                  </a:schemeClr>
                </a:solidFill>
                <a:latin typeface="Poppins" panose="00000500000000000000" pitchFamily="50" charset="0"/>
                <a:cs typeface="Poppins" panose="00000500000000000000" pitchFamily="50" charset="0"/>
              </a:rPr>
              <a:t>© COPYRIGHT 2024, TREDENCE. ALL RIGHTS RESERVED</a:t>
            </a:r>
            <a:endParaRPr lang="en-IN" sz="900">
              <a:solidFill>
                <a:schemeClr val="tx1">
                  <a:lumMod val="50000"/>
                  <a:lumOff val="50000"/>
                </a:schemeClr>
              </a:solidFill>
              <a:latin typeface="Poppins" panose="00000500000000000000" pitchFamily="50" charset="0"/>
              <a:cs typeface="Poppins" panose="00000500000000000000" pitchFamily="50" charset="0"/>
            </a:endParaRPr>
          </a:p>
        </p:txBody>
      </p:sp>
      <p:grpSp>
        <p:nvGrpSpPr>
          <p:cNvPr id="8" name="Group 7">
            <a:extLst>
              <a:ext uri="{FF2B5EF4-FFF2-40B4-BE49-F238E27FC236}">
                <a16:creationId xmlns:a16="http://schemas.microsoft.com/office/drawing/2014/main" id="{98214D7B-D29D-4378-9E7D-B63740ED85C9}"/>
              </a:ext>
            </a:extLst>
          </p:cNvPr>
          <p:cNvGrpSpPr/>
          <p:nvPr userDrawn="1"/>
        </p:nvGrpSpPr>
        <p:grpSpPr>
          <a:xfrm>
            <a:off x="5902296" y="6657690"/>
            <a:ext cx="387409" cy="0"/>
            <a:chOff x="5905144" y="6657690"/>
            <a:chExt cx="387409" cy="0"/>
          </a:xfrm>
        </p:grpSpPr>
        <p:cxnSp>
          <p:nvCxnSpPr>
            <p:cNvPr id="9" name="Straight Connector 8">
              <a:extLst>
                <a:ext uri="{FF2B5EF4-FFF2-40B4-BE49-F238E27FC236}">
                  <a16:creationId xmlns:a16="http://schemas.microsoft.com/office/drawing/2014/main" id="{153AA31C-1EA9-44F8-B0B9-7CF32138F11D}"/>
                </a:ext>
              </a:extLst>
            </p:cNvPr>
            <p:cNvCxnSpPr>
              <a:cxnSpLocks/>
            </p:cNvCxnSpPr>
            <p:nvPr userDrawn="1"/>
          </p:nvCxnSpPr>
          <p:spPr>
            <a:xfrm>
              <a:off x="5905144" y="6657690"/>
              <a:ext cx="71215" cy="0"/>
            </a:xfrm>
            <a:prstGeom prst="line">
              <a:avLst/>
            </a:prstGeom>
            <a:ln w="28575">
              <a:solidFill>
                <a:srgbClr val="FE5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AB8FBDF-7E0E-4D7E-862D-428314E932F1}"/>
                </a:ext>
              </a:extLst>
            </p:cNvPr>
            <p:cNvCxnSpPr>
              <a:cxnSpLocks/>
            </p:cNvCxnSpPr>
            <p:nvPr userDrawn="1"/>
          </p:nvCxnSpPr>
          <p:spPr>
            <a:xfrm>
              <a:off x="6221338" y="6657690"/>
              <a:ext cx="71215" cy="0"/>
            </a:xfrm>
            <a:prstGeom prst="line">
              <a:avLst/>
            </a:prstGeom>
            <a:ln w="28575">
              <a:solidFill>
                <a:srgbClr val="FE5000"/>
              </a:solidFill>
            </a:ln>
          </p:spPr>
          <p:style>
            <a:lnRef idx="1">
              <a:schemeClr val="accent1"/>
            </a:lnRef>
            <a:fillRef idx="0">
              <a:schemeClr val="accent1"/>
            </a:fillRef>
            <a:effectRef idx="0">
              <a:schemeClr val="accent1"/>
            </a:effectRef>
            <a:fontRef idx="minor">
              <a:schemeClr val="tx1"/>
            </a:fontRef>
          </p:style>
        </p:cxnSp>
      </p:grpSp>
      <p:pic>
        <p:nvPicPr>
          <p:cNvPr id="11" name="Graphic 10">
            <a:extLst>
              <a:ext uri="{FF2B5EF4-FFF2-40B4-BE49-F238E27FC236}">
                <a16:creationId xmlns:a16="http://schemas.microsoft.com/office/drawing/2014/main" id="{6316D5ED-ED5A-4DEA-A26A-D216A8E5F18A}"/>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734492" y="6583835"/>
            <a:ext cx="180984" cy="192001"/>
          </a:xfrm>
          <a:prstGeom prst="rect">
            <a:avLst/>
          </a:prstGeom>
        </p:spPr>
      </p:pic>
      <p:cxnSp>
        <p:nvCxnSpPr>
          <p:cNvPr id="12" name="Straight Connector 11">
            <a:extLst>
              <a:ext uri="{FF2B5EF4-FFF2-40B4-BE49-F238E27FC236}">
                <a16:creationId xmlns:a16="http://schemas.microsoft.com/office/drawing/2014/main" id="{859A14B3-7083-444C-AE90-1951DA124D3E}"/>
              </a:ext>
            </a:extLst>
          </p:cNvPr>
          <p:cNvCxnSpPr>
            <a:cxnSpLocks/>
          </p:cNvCxnSpPr>
          <p:nvPr userDrawn="1"/>
        </p:nvCxnSpPr>
        <p:spPr>
          <a:xfrm>
            <a:off x="0" y="6496048"/>
            <a:ext cx="121920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3" name="Slide Number Placeholder 5">
            <a:extLst>
              <a:ext uri="{FF2B5EF4-FFF2-40B4-BE49-F238E27FC236}">
                <a16:creationId xmlns:a16="http://schemas.microsoft.com/office/drawing/2014/main" id="{796BD318-BFA6-4162-A9E6-3340BD627710}"/>
              </a:ext>
            </a:extLst>
          </p:cNvPr>
          <p:cNvSpPr>
            <a:spLocks noGrp="1"/>
          </p:cNvSpPr>
          <p:nvPr>
            <p:ph type="sldNum" sz="quarter" idx="4"/>
          </p:nvPr>
        </p:nvSpPr>
        <p:spPr>
          <a:xfrm>
            <a:off x="5905500" y="6499675"/>
            <a:ext cx="380999" cy="365125"/>
          </a:xfrm>
          <a:prstGeom prst="rect">
            <a:avLst/>
          </a:prstGeom>
        </p:spPr>
        <p:txBody>
          <a:bodyPr vert="horz" lIns="91440" tIns="45720" rIns="91440" bIns="45720" rtlCol="0" anchor="ctr"/>
          <a:lstStyle>
            <a:lvl1pPr algn="ctr">
              <a:defRPr sz="1000">
                <a:solidFill>
                  <a:schemeClr val="tx1">
                    <a:tint val="75000"/>
                  </a:schemeClr>
                </a:solidFill>
                <a:latin typeface="Poppins" panose="00000500000000000000" pitchFamily="50" charset="0"/>
                <a:cs typeface="Poppins" panose="00000500000000000000" pitchFamily="50" charset="0"/>
              </a:defRPr>
            </a:lvl1pPr>
          </a:lstStyle>
          <a:p>
            <a:fld id="{FAF63893-4B0C-4F88-9650-53ECAF8C5052}" type="slidenum">
              <a:rPr lang="en-IN" smtClean="0"/>
              <a:pPr/>
              <a:t>‹#›</a:t>
            </a:fld>
            <a:endParaRPr lang="en-IN"/>
          </a:p>
        </p:txBody>
      </p:sp>
      <p:sp>
        <p:nvSpPr>
          <p:cNvPr id="20" name="Title 18">
            <a:extLst>
              <a:ext uri="{FF2B5EF4-FFF2-40B4-BE49-F238E27FC236}">
                <a16:creationId xmlns:a16="http://schemas.microsoft.com/office/drawing/2014/main" id="{7725916F-093B-4C56-85A1-46E7828AF415}"/>
              </a:ext>
            </a:extLst>
          </p:cNvPr>
          <p:cNvSpPr>
            <a:spLocks noGrp="1"/>
          </p:cNvSpPr>
          <p:nvPr>
            <p:ph type="title"/>
          </p:nvPr>
        </p:nvSpPr>
        <p:spPr>
          <a:xfrm>
            <a:off x="316391" y="266371"/>
            <a:ext cx="10972800" cy="584775"/>
          </a:xfrm>
          <a:prstGeom prst="rect">
            <a:avLst/>
          </a:prstGeom>
        </p:spPr>
        <p:txBody>
          <a:bodyPr/>
          <a:lstStyle>
            <a:lvl1pPr>
              <a:defRPr lang="en-US" sz="2800" b="1" kern="1200" smtClean="0">
                <a:solidFill>
                  <a:schemeClr val="tx1"/>
                </a:solidFill>
                <a:latin typeface="Poppins" panose="00000500000000000000" pitchFamily="50" charset="0"/>
                <a:ea typeface="+mn-ea"/>
                <a:cs typeface="Poppins" panose="00000500000000000000" pitchFamily="50" charset="0"/>
              </a:defRPr>
            </a:lvl1pPr>
          </a:lstStyle>
          <a:p>
            <a:r>
              <a:rPr lang="en-US"/>
              <a:t>Click to edit Master title style</a:t>
            </a:r>
            <a:endParaRPr lang="en-IN"/>
          </a:p>
        </p:txBody>
      </p:sp>
      <p:sp>
        <p:nvSpPr>
          <p:cNvPr id="16" name="Content Placeholder 21">
            <a:extLst>
              <a:ext uri="{FF2B5EF4-FFF2-40B4-BE49-F238E27FC236}">
                <a16:creationId xmlns:a16="http://schemas.microsoft.com/office/drawing/2014/main" id="{D8FD7CD8-AB26-4FBF-988E-12C2941F2B14}"/>
              </a:ext>
            </a:extLst>
          </p:cNvPr>
          <p:cNvSpPr>
            <a:spLocks noGrp="1"/>
          </p:cNvSpPr>
          <p:nvPr>
            <p:ph sz="quarter" idx="10"/>
          </p:nvPr>
        </p:nvSpPr>
        <p:spPr>
          <a:xfrm>
            <a:off x="316392" y="1228558"/>
            <a:ext cx="11558635" cy="1462965"/>
          </a:xfrm>
          <a:prstGeom prst="rect">
            <a:avLst/>
          </a:prstGeom>
          <a:noFill/>
        </p:spPr>
        <p:txBody>
          <a:bodyPr wrap="square" rtlCol="0">
            <a:spAutoFit/>
          </a:bodyPr>
          <a:lstStyle>
            <a:lvl1pPr marL="0" indent="0">
              <a:buNone/>
              <a:defRPr lang="en-US" sz="1600" dirty="0" smtClean="0">
                <a:latin typeface="Poppins Light" panose="00000400000000000000" pitchFamily="50" charset="0"/>
                <a:cs typeface="Poppins Light" panose="00000400000000000000" pitchFamily="50" charset="0"/>
              </a:defRPr>
            </a:lvl1pPr>
            <a:lvl2pPr marL="742950" indent="-285750">
              <a:buFont typeface="Arial" panose="020B0604020202020204" pitchFamily="34" charset="0"/>
              <a:buChar char="•"/>
              <a:defRPr lang="en-US" sz="1600" kern="1200" dirty="0" smtClean="0">
                <a:solidFill>
                  <a:schemeClr val="tx1"/>
                </a:solidFill>
                <a:latin typeface="Poppins Light" panose="00000400000000000000" pitchFamily="50" charset="0"/>
                <a:ea typeface="+mn-ea"/>
                <a:cs typeface="Poppins Light" panose="00000400000000000000" pitchFamily="50" charset="0"/>
              </a:defRPr>
            </a:lvl2pPr>
            <a:lvl3pPr marL="1200150" indent="-285750">
              <a:buFont typeface="Arial" panose="020B0604020202020204" pitchFamily="34" charset="0"/>
              <a:buChar char="•"/>
              <a:defRPr lang="en-US" sz="1600" kern="1200" dirty="0" smtClean="0">
                <a:solidFill>
                  <a:schemeClr val="tx1"/>
                </a:solidFill>
                <a:latin typeface="Poppins Light" panose="00000400000000000000" pitchFamily="50" charset="0"/>
                <a:ea typeface="+mn-ea"/>
                <a:cs typeface="Poppins Light" panose="00000400000000000000" pitchFamily="50" charset="0"/>
              </a:defRPr>
            </a:lvl3pPr>
            <a:lvl4pPr marL="1657350" indent="-285750">
              <a:buFont typeface="Arial" panose="020B0604020202020204" pitchFamily="34" charset="0"/>
              <a:buChar char="•"/>
              <a:defRPr lang="en-US" sz="1600" kern="1200" dirty="0" smtClean="0">
                <a:solidFill>
                  <a:schemeClr val="tx1"/>
                </a:solidFill>
                <a:latin typeface="Poppins Light" panose="00000400000000000000" pitchFamily="50" charset="0"/>
                <a:ea typeface="+mn-ea"/>
                <a:cs typeface="Poppins Light" panose="00000400000000000000" pitchFamily="50" charset="0"/>
              </a:defRPr>
            </a:lvl4pPr>
            <a:lvl5pPr marL="2114550" indent="-285750">
              <a:buFont typeface="Arial" panose="020B0604020202020204" pitchFamily="34" charset="0"/>
              <a:buChar char="•"/>
              <a:defRPr lang="en-IN" sz="1600" kern="1200" dirty="0" smtClean="0">
                <a:solidFill>
                  <a:schemeClr val="tx1"/>
                </a:solidFill>
                <a:latin typeface="Poppins Light" panose="00000400000000000000" pitchFamily="50" charset="0"/>
                <a:ea typeface="+mn-ea"/>
                <a:cs typeface="Poppins Light" panose="00000400000000000000" pitchFamily="50" charset="0"/>
              </a:defRPr>
            </a:lvl5pPr>
          </a:lstStyle>
          <a:p>
            <a:pPr marL="0" lvl="0"/>
            <a:r>
              <a:rPr lang="en-US"/>
              <a:t>Click to edit Master text styles</a:t>
            </a:r>
          </a:p>
          <a:p>
            <a:pPr marL="457200" lvl="1"/>
            <a:r>
              <a:rPr lang="en-US"/>
              <a:t>Second level</a:t>
            </a:r>
          </a:p>
          <a:p>
            <a:pPr marL="914400" lvl="2"/>
            <a:r>
              <a:rPr lang="en-US"/>
              <a:t>Third level</a:t>
            </a:r>
          </a:p>
          <a:p>
            <a:pPr marL="1371600" lvl="3"/>
            <a:r>
              <a:rPr lang="en-US"/>
              <a:t>Fourth level</a:t>
            </a:r>
          </a:p>
          <a:p>
            <a:pPr marL="1828800" lvl="4"/>
            <a:r>
              <a:rPr lang="en-US"/>
              <a:t>Fifth level</a:t>
            </a:r>
            <a:endParaRPr lang="en-IN"/>
          </a:p>
        </p:txBody>
      </p:sp>
    </p:spTree>
    <p:extLst>
      <p:ext uri="{BB962C8B-B14F-4D97-AF65-F5344CB8AC3E}">
        <p14:creationId xmlns:p14="http://schemas.microsoft.com/office/powerpoint/2010/main" val="379260853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nu">
    <p:spTree>
      <p:nvGrpSpPr>
        <p:cNvPr id="1" name=""/>
        <p:cNvGrpSpPr/>
        <p:nvPr/>
      </p:nvGrpSpPr>
      <p:grpSpPr>
        <a:xfrm>
          <a:off x="0" y="0"/>
          <a:ext cx="0" cy="0"/>
          <a:chOff x="0" y="0"/>
          <a:chExt cx="0" cy="0"/>
        </a:xfrm>
      </p:grpSpPr>
    </p:spTree>
    <p:extLst>
      <p:ext uri="{BB962C8B-B14F-4D97-AF65-F5344CB8AC3E}">
        <p14:creationId xmlns:p14="http://schemas.microsoft.com/office/powerpoint/2010/main" val="383627027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nk 2">
    <p:spTree>
      <p:nvGrpSpPr>
        <p:cNvPr id="1" name=""/>
        <p:cNvGrpSpPr/>
        <p:nvPr/>
      </p:nvGrpSpPr>
      <p:grpSpPr>
        <a:xfrm>
          <a:off x="0" y="0"/>
          <a:ext cx="0" cy="0"/>
          <a:chOff x="0" y="0"/>
          <a:chExt cx="0" cy="0"/>
        </a:xfrm>
      </p:grpSpPr>
    </p:spTree>
    <p:extLst>
      <p:ext uri="{BB962C8B-B14F-4D97-AF65-F5344CB8AC3E}">
        <p14:creationId xmlns:p14="http://schemas.microsoft.com/office/powerpoint/2010/main" val="404101491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52613509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Thank you - Bangalore India">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3ACAB19B-63C2-49A9-BFE9-38ABC688855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5284020"/>
            <a:ext cx="12192000" cy="1573980"/>
          </a:xfrm>
          <a:prstGeom prst="rect">
            <a:avLst/>
          </a:prstGeom>
        </p:spPr>
      </p:pic>
      <p:sp>
        <p:nvSpPr>
          <p:cNvPr id="4" name="TextBox 3">
            <a:extLst>
              <a:ext uri="{FF2B5EF4-FFF2-40B4-BE49-F238E27FC236}">
                <a16:creationId xmlns:a16="http://schemas.microsoft.com/office/drawing/2014/main" id="{59C99FF1-5590-4EB8-A544-4BA4BA642912}"/>
              </a:ext>
            </a:extLst>
          </p:cNvPr>
          <p:cNvSpPr txBox="1"/>
          <p:nvPr userDrawn="1"/>
        </p:nvSpPr>
        <p:spPr>
          <a:xfrm>
            <a:off x="10141459" y="5385239"/>
            <a:ext cx="1598515" cy="276999"/>
          </a:xfrm>
          <a:prstGeom prst="rect">
            <a:avLst/>
          </a:prstGeom>
          <a:noFill/>
        </p:spPr>
        <p:txBody>
          <a:bodyPr wrap="none" rtlCol="0">
            <a:spAutoFit/>
          </a:bodyPr>
          <a:lstStyle/>
          <a:p>
            <a:pPr algn="ctr"/>
            <a:r>
              <a:rPr lang="en-US" sz="1200" b="1">
                <a:solidFill>
                  <a:schemeClr val="bg1"/>
                </a:solidFill>
                <a:latin typeface="Poppins ExtraBold" panose="00000900000000000000" pitchFamily="2" charset="0"/>
                <a:cs typeface="Poppins ExtraBold" panose="00000900000000000000" pitchFamily="2" charset="0"/>
              </a:rPr>
              <a:t>#BeyondPossible</a:t>
            </a:r>
            <a:endParaRPr lang="en-IN" sz="1200" b="1">
              <a:solidFill>
                <a:schemeClr val="bg1"/>
              </a:solidFill>
              <a:latin typeface="Poppins ExtraBold" panose="00000900000000000000" pitchFamily="2" charset="0"/>
              <a:cs typeface="Poppins ExtraBold" panose="00000900000000000000" pitchFamily="2" charset="0"/>
            </a:endParaRPr>
          </a:p>
        </p:txBody>
      </p:sp>
      <p:sp>
        <p:nvSpPr>
          <p:cNvPr id="5" name="TextBox 4">
            <a:extLst>
              <a:ext uri="{FF2B5EF4-FFF2-40B4-BE49-F238E27FC236}">
                <a16:creationId xmlns:a16="http://schemas.microsoft.com/office/drawing/2014/main" id="{980DEB8F-CCB6-4F1A-A13A-CBF7D1946E36}"/>
              </a:ext>
            </a:extLst>
          </p:cNvPr>
          <p:cNvSpPr txBox="1"/>
          <p:nvPr userDrawn="1"/>
        </p:nvSpPr>
        <p:spPr>
          <a:xfrm>
            <a:off x="2835685" y="2492924"/>
            <a:ext cx="6520631" cy="830997"/>
          </a:xfrm>
          <a:prstGeom prst="rect">
            <a:avLst/>
          </a:prstGeom>
          <a:noFill/>
        </p:spPr>
        <p:txBody>
          <a:bodyPr wrap="square" rtlCol="0">
            <a:spAutoFit/>
          </a:bodyPr>
          <a:lstStyle/>
          <a:p>
            <a:pPr algn="ctr"/>
            <a:r>
              <a:rPr lang="en-IN" sz="4800" b="1">
                <a:latin typeface="Poppins" panose="00000500000000000000" pitchFamily="50" charset="0"/>
                <a:cs typeface="Poppins" panose="00000500000000000000" pitchFamily="50" charset="0"/>
              </a:rPr>
              <a:t>Thank You</a:t>
            </a:r>
          </a:p>
        </p:txBody>
      </p:sp>
      <p:sp>
        <p:nvSpPr>
          <p:cNvPr id="6" name="object 29">
            <a:extLst>
              <a:ext uri="{FF2B5EF4-FFF2-40B4-BE49-F238E27FC236}">
                <a16:creationId xmlns:a16="http://schemas.microsoft.com/office/drawing/2014/main" id="{AB470E87-C844-4156-8E92-18723B1D5A75}"/>
              </a:ext>
            </a:extLst>
          </p:cNvPr>
          <p:cNvSpPr txBox="1"/>
          <p:nvPr userDrawn="1"/>
        </p:nvSpPr>
        <p:spPr>
          <a:xfrm>
            <a:off x="2069356" y="6265511"/>
            <a:ext cx="3767410" cy="476124"/>
          </a:xfrm>
          <a:prstGeom prst="rect">
            <a:avLst/>
          </a:prstGeom>
        </p:spPr>
        <p:txBody>
          <a:bodyPr vert="horz" wrap="square" lIns="0" tIns="14319" rIns="0" bIns="0" rtlCol="0">
            <a:spAutoFit/>
          </a:bodyPr>
          <a:lstStyle/>
          <a:p>
            <a:r>
              <a:rPr lang="en-US" sz="1000">
                <a:effectLst/>
                <a:latin typeface="Poppins" panose="00000500000000000000" pitchFamily="50" charset="0"/>
                <a:cs typeface="Poppins" panose="00000500000000000000" pitchFamily="50" charset="0"/>
              </a:rPr>
              <a:t>Sattva Knowledge Court</a:t>
            </a:r>
          </a:p>
          <a:p>
            <a:r>
              <a:rPr lang="en-US" sz="1000">
                <a:effectLst/>
                <a:latin typeface="Poppins" panose="00000500000000000000" pitchFamily="50" charset="0"/>
                <a:cs typeface="Poppins" panose="00000500000000000000" pitchFamily="50" charset="0"/>
              </a:rPr>
              <a:t>2nd Floor, 20, 21, 7th Cross Rd, Green Domain Layout, EPIP Zone, Whitefield, Bengaluru, Karnataka 560048</a:t>
            </a:r>
          </a:p>
        </p:txBody>
      </p:sp>
      <p:sp>
        <p:nvSpPr>
          <p:cNvPr id="7" name="object 30">
            <a:extLst>
              <a:ext uri="{FF2B5EF4-FFF2-40B4-BE49-F238E27FC236}">
                <a16:creationId xmlns:a16="http://schemas.microsoft.com/office/drawing/2014/main" id="{28F5A4D0-BE74-4405-B329-2792FF9273AF}"/>
              </a:ext>
            </a:extLst>
          </p:cNvPr>
          <p:cNvSpPr txBox="1"/>
          <p:nvPr userDrawn="1"/>
        </p:nvSpPr>
        <p:spPr>
          <a:xfrm>
            <a:off x="9152208" y="6267687"/>
            <a:ext cx="508259" cy="175576"/>
          </a:xfrm>
          <a:prstGeom prst="rect">
            <a:avLst/>
          </a:prstGeom>
        </p:spPr>
        <p:txBody>
          <a:bodyPr vert="horz" wrap="square" lIns="0" tIns="21478" rIns="0" bIns="0" rtlCol="0">
            <a:spAutoFit/>
          </a:bodyPr>
          <a:lstStyle/>
          <a:p>
            <a:pPr>
              <a:spcBef>
                <a:spcPts val="169"/>
              </a:spcBef>
            </a:pPr>
            <a:r>
              <a:rPr lang="en-IN" sz="1000" spc="-19">
                <a:solidFill>
                  <a:srgbClr val="231F20"/>
                </a:solidFill>
                <a:latin typeface="Poppins" panose="00000500000000000000" pitchFamily="50" charset="0"/>
                <a:cs typeface="Poppins" panose="00000500000000000000" pitchFamily="50" charset="0"/>
              </a:rPr>
              <a:t>Mobile:</a:t>
            </a:r>
            <a:endParaRPr sz="1000">
              <a:latin typeface="Poppins" panose="00000500000000000000" pitchFamily="50" charset="0"/>
              <a:cs typeface="Poppins" panose="00000500000000000000" pitchFamily="50" charset="0"/>
            </a:endParaRPr>
          </a:p>
        </p:txBody>
      </p:sp>
      <p:sp>
        <p:nvSpPr>
          <p:cNvPr id="8" name="object 31">
            <a:extLst>
              <a:ext uri="{FF2B5EF4-FFF2-40B4-BE49-F238E27FC236}">
                <a16:creationId xmlns:a16="http://schemas.microsoft.com/office/drawing/2014/main" id="{E0E4826A-269F-4655-9476-E4321073F736}"/>
              </a:ext>
            </a:extLst>
          </p:cNvPr>
          <p:cNvSpPr txBox="1"/>
          <p:nvPr userDrawn="1"/>
        </p:nvSpPr>
        <p:spPr>
          <a:xfrm>
            <a:off x="9194543" y="6435769"/>
            <a:ext cx="440525" cy="175576"/>
          </a:xfrm>
          <a:prstGeom prst="rect">
            <a:avLst/>
          </a:prstGeom>
        </p:spPr>
        <p:txBody>
          <a:bodyPr vert="horz" wrap="square" lIns="0" tIns="21478" rIns="0" bIns="0" rtlCol="0">
            <a:spAutoFit/>
          </a:bodyPr>
          <a:lstStyle/>
          <a:p>
            <a:pPr>
              <a:spcBef>
                <a:spcPts val="169"/>
              </a:spcBef>
            </a:pPr>
            <a:r>
              <a:rPr lang="en-IN" sz="1000" spc="25">
                <a:solidFill>
                  <a:srgbClr val="231F20"/>
                </a:solidFill>
                <a:latin typeface="Poppins" panose="00000500000000000000" pitchFamily="50" charset="0"/>
                <a:cs typeface="Poppins" panose="00000500000000000000" pitchFamily="50" charset="0"/>
              </a:rPr>
              <a:t>Email:</a:t>
            </a:r>
            <a:endParaRPr sz="1000">
              <a:latin typeface="Poppins" panose="00000500000000000000" pitchFamily="50" charset="0"/>
              <a:cs typeface="Poppins" panose="00000500000000000000" pitchFamily="50" charset="0"/>
            </a:endParaRPr>
          </a:p>
        </p:txBody>
      </p:sp>
      <p:sp>
        <p:nvSpPr>
          <p:cNvPr id="9" name="object 21">
            <a:extLst>
              <a:ext uri="{FF2B5EF4-FFF2-40B4-BE49-F238E27FC236}">
                <a16:creationId xmlns:a16="http://schemas.microsoft.com/office/drawing/2014/main" id="{2002698A-E811-41DE-8B56-DC17E230969E}"/>
              </a:ext>
            </a:extLst>
          </p:cNvPr>
          <p:cNvSpPr txBox="1">
            <a:spLocks/>
          </p:cNvSpPr>
          <p:nvPr userDrawn="1"/>
        </p:nvSpPr>
        <p:spPr>
          <a:xfrm>
            <a:off x="2069356" y="6031802"/>
            <a:ext cx="3099147" cy="177648"/>
          </a:xfrm>
          <a:prstGeom prst="rect">
            <a:avLst/>
          </a:prstGeom>
        </p:spPr>
        <p:txBody>
          <a:bodyPr vert="horz" wrap="square" lIns="0" tIns="15910" rIns="0" bIns="0" rtlCol="0">
            <a:spAutoFit/>
          </a:bodyPr>
          <a:lstStyle>
            <a:lvl1pPr>
              <a:defRPr sz="3257" b="1" i="0">
                <a:solidFill>
                  <a:schemeClr val="bg1"/>
                </a:solidFill>
                <a:latin typeface="Montserrat"/>
                <a:ea typeface="+mj-ea"/>
                <a:cs typeface="Montserrat"/>
              </a:defRPr>
            </a:lvl1pPr>
          </a:lstStyle>
          <a:p>
            <a:pPr marL="15909">
              <a:spcBef>
                <a:spcPts val="125"/>
              </a:spcBef>
            </a:pPr>
            <a:r>
              <a:rPr lang="en-US" sz="1050" kern="0">
                <a:solidFill>
                  <a:srgbClr val="231F20"/>
                </a:solidFill>
                <a:latin typeface="Poppins" panose="00000500000000000000" pitchFamily="50" charset="0"/>
                <a:cs typeface="Poppins" panose="00000500000000000000" pitchFamily="50" charset="0"/>
              </a:rPr>
              <a:t>TREDENCE ANALYTICS SOLUTIONS PVT. LTD. </a:t>
            </a:r>
          </a:p>
        </p:txBody>
      </p:sp>
      <p:sp>
        <p:nvSpPr>
          <p:cNvPr id="10" name="object 21">
            <a:extLst>
              <a:ext uri="{FF2B5EF4-FFF2-40B4-BE49-F238E27FC236}">
                <a16:creationId xmlns:a16="http://schemas.microsoft.com/office/drawing/2014/main" id="{250D0E38-F4EC-4500-A394-19E0D879FE1E}"/>
              </a:ext>
            </a:extLst>
          </p:cNvPr>
          <p:cNvSpPr txBox="1">
            <a:spLocks/>
          </p:cNvSpPr>
          <p:nvPr userDrawn="1"/>
        </p:nvSpPr>
        <p:spPr>
          <a:xfrm>
            <a:off x="9152208" y="6031802"/>
            <a:ext cx="1663549" cy="177648"/>
          </a:xfrm>
          <a:prstGeom prst="rect">
            <a:avLst/>
          </a:prstGeom>
        </p:spPr>
        <p:txBody>
          <a:bodyPr vert="horz" wrap="square" lIns="0" tIns="15910" rIns="0" bIns="0" rtlCol="0">
            <a:spAutoFit/>
          </a:bodyPr>
          <a:lstStyle>
            <a:lvl1pPr>
              <a:defRPr sz="3257" b="1" i="0">
                <a:solidFill>
                  <a:schemeClr val="bg1"/>
                </a:solidFill>
                <a:latin typeface="Montserrat"/>
                <a:ea typeface="+mj-ea"/>
                <a:cs typeface="Montserrat"/>
              </a:defRPr>
            </a:lvl1pPr>
          </a:lstStyle>
          <a:p>
            <a:pPr marL="15909">
              <a:spcBef>
                <a:spcPts val="125"/>
              </a:spcBef>
            </a:pPr>
            <a:r>
              <a:rPr lang="en-US" sz="1050" kern="0">
                <a:solidFill>
                  <a:srgbClr val="231F20"/>
                </a:solidFill>
                <a:latin typeface="Poppins" panose="00000500000000000000" pitchFamily="50" charset="0"/>
                <a:cs typeface="Poppins" panose="00000500000000000000" pitchFamily="50" charset="0"/>
              </a:rPr>
              <a:t>CONTACT DETAILS</a:t>
            </a:r>
          </a:p>
        </p:txBody>
      </p:sp>
      <p:sp>
        <p:nvSpPr>
          <p:cNvPr id="12" name="Text Placeholder 11">
            <a:extLst>
              <a:ext uri="{FF2B5EF4-FFF2-40B4-BE49-F238E27FC236}">
                <a16:creationId xmlns:a16="http://schemas.microsoft.com/office/drawing/2014/main" id="{EC83B8DA-41C7-4443-A0A2-A569E60E3811}"/>
              </a:ext>
            </a:extLst>
          </p:cNvPr>
          <p:cNvSpPr>
            <a:spLocks noGrp="1"/>
          </p:cNvSpPr>
          <p:nvPr>
            <p:ph type="body" sz="quarter" idx="10" hasCustomPrompt="1"/>
          </p:nvPr>
        </p:nvSpPr>
        <p:spPr>
          <a:xfrm>
            <a:off x="9660467" y="6273458"/>
            <a:ext cx="1786467" cy="164034"/>
          </a:xfrm>
          <a:prstGeom prst="rect">
            <a:avLst/>
          </a:prstGeom>
        </p:spPr>
        <p:txBody>
          <a:bodyPr vert="horz" wrap="square" lIns="0" tIns="21478" rIns="0" bIns="0" rtlCol="0">
            <a:spAutoFit/>
          </a:bodyPr>
          <a:lstStyle>
            <a:lvl1pPr marL="0" indent="0">
              <a:buNone/>
              <a:defRPr lang="en-US" sz="1000" spc="-19" smtClean="0">
                <a:solidFill>
                  <a:srgbClr val="231F20"/>
                </a:solidFill>
                <a:latin typeface="Poppins" panose="00000500000000000000" pitchFamily="50" charset="0"/>
                <a:cs typeface="Poppins" panose="00000500000000000000" pitchFamily="50" charset="0"/>
              </a:defRPr>
            </a:lvl1pPr>
            <a:lvl2pPr marL="228600" indent="0">
              <a:buNone/>
              <a:defRPr lang="en-US" sz="1800" smtClean="0"/>
            </a:lvl2pPr>
            <a:lvl3pPr marL="685800" indent="0">
              <a:buNone/>
              <a:defRPr lang="en-US" sz="1800" smtClean="0"/>
            </a:lvl3pPr>
            <a:lvl4pPr marL="1143000" indent="0">
              <a:buNone/>
              <a:defRPr lang="en-US" smtClean="0"/>
            </a:lvl4pPr>
            <a:lvl5pPr marL="1600200" indent="0">
              <a:buNone/>
              <a:defRPr lang="en-IN"/>
            </a:lvl5pPr>
          </a:lstStyle>
          <a:p>
            <a:pPr marL="0" lvl="0">
              <a:spcBef>
                <a:spcPts val="169"/>
              </a:spcBef>
            </a:pPr>
            <a:r>
              <a:rPr lang="en-US"/>
              <a:t>Click to add your number</a:t>
            </a:r>
            <a:endParaRPr lang="en-IN"/>
          </a:p>
        </p:txBody>
      </p:sp>
      <p:sp>
        <p:nvSpPr>
          <p:cNvPr id="13" name="Text Placeholder 11">
            <a:extLst>
              <a:ext uri="{FF2B5EF4-FFF2-40B4-BE49-F238E27FC236}">
                <a16:creationId xmlns:a16="http://schemas.microsoft.com/office/drawing/2014/main" id="{3C8AEEC5-023A-4928-B46E-B6E3B466D96B}"/>
              </a:ext>
            </a:extLst>
          </p:cNvPr>
          <p:cNvSpPr>
            <a:spLocks noGrp="1"/>
          </p:cNvSpPr>
          <p:nvPr>
            <p:ph type="body" sz="quarter" idx="11" hasCustomPrompt="1"/>
          </p:nvPr>
        </p:nvSpPr>
        <p:spPr>
          <a:xfrm>
            <a:off x="9660467" y="6441540"/>
            <a:ext cx="1786467" cy="164034"/>
          </a:xfrm>
          <a:prstGeom prst="rect">
            <a:avLst/>
          </a:prstGeom>
        </p:spPr>
        <p:txBody>
          <a:bodyPr vert="horz" wrap="square" lIns="0" tIns="21478" rIns="0" bIns="0" rtlCol="0">
            <a:spAutoFit/>
          </a:bodyPr>
          <a:lstStyle>
            <a:lvl1pPr marL="0" indent="0">
              <a:buNone/>
              <a:defRPr lang="en-US" sz="1000" spc="-19" smtClean="0">
                <a:solidFill>
                  <a:srgbClr val="231F20"/>
                </a:solidFill>
                <a:latin typeface="Poppins" panose="00000500000000000000" pitchFamily="50" charset="0"/>
                <a:cs typeface="Poppins" panose="00000500000000000000" pitchFamily="50" charset="0"/>
              </a:defRPr>
            </a:lvl1pPr>
            <a:lvl2pPr marL="228600" indent="0">
              <a:buNone/>
              <a:defRPr lang="en-US" sz="1800" smtClean="0"/>
            </a:lvl2pPr>
            <a:lvl3pPr marL="685800" indent="0">
              <a:buNone/>
              <a:defRPr lang="en-US" sz="1800" smtClean="0"/>
            </a:lvl3pPr>
            <a:lvl4pPr marL="1143000" indent="0">
              <a:buNone/>
              <a:defRPr lang="en-US" smtClean="0"/>
            </a:lvl4pPr>
            <a:lvl5pPr marL="1600200" indent="0">
              <a:buNone/>
              <a:defRPr lang="en-IN"/>
            </a:lvl5pPr>
          </a:lstStyle>
          <a:p>
            <a:pPr marL="0" lvl="0">
              <a:spcBef>
                <a:spcPts val="169"/>
              </a:spcBef>
            </a:pPr>
            <a:r>
              <a:rPr lang="en-US"/>
              <a:t>Click to add your email ID</a:t>
            </a:r>
            <a:endParaRPr lang="en-IN"/>
          </a:p>
        </p:txBody>
      </p:sp>
    </p:spTree>
    <p:extLst>
      <p:ext uri="{BB962C8B-B14F-4D97-AF65-F5344CB8AC3E}">
        <p14:creationId xmlns:p14="http://schemas.microsoft.com/office/powerpoint/2010/main" val="27445973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hank you - USA HQ">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3ACAB19B-63C2-49A9-BFE9-38ABC688855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5284020"/>
            <a:ext cx="12192000" cy="1573980"/>
          </a:xfrm>
          <a:prstGeom prst="rect">
            <a:avLst/>
          </a:prstGeom>
        </p:spPr>
      </p:pic>
      <p:sp>
        <p:nvSpPr>
          <p:cNvPr id="4" name="TextBox 3">
            <a:extLst>
              <a:ext uri="{FF2B5EF4-FFF2-40B4-BE49-F238E27FC236}">
                <a16:creationId xmlns:a16="http://schemas.microsoft.com/office/drawing/2014/main" id="{59C99FF1-5590-4EB8-A544-4BA4BA642912}"/>
              </a:ext>
            </a:extLst>
          </p:cNvPr>
          <p:cNvSpPr txBox="1"/>
          <p:nvPr userDrawn="1"/>
        </p:nvSpPr>
        <p:spPr>
          <a:xfrm>
            <a:off x="10141459" y="5385239"/>
            <a:ext cx="1598515" cy="276999"/>
          </a:xfrm>
          <a:prstGeom prst="rect">
            <a:avLst/>
          </a:prstGeom>
          <a:noFill/>
        </p:spPr>
        <p:txBody>
          <a:bodyPr wrap="none" rtlCol="0">
            <a:spAutoFit/>
          </a:bodyPr>
          <a:lstStyle/>
          <a:p>
            <a:pPr algn="ctr"/>
            <a:r>
              <a:rPr lang="en-US" sz="1200" b="1">
                <a:solidFill>
                  <a:schemeClr val="bg1"/>
                </a:solidFill>
                <a:latin typeface="Poppins ExtraBold" panose="00000900000000000000" pitchFamily="2" charset="0"/>
                <a:cs typeface="Poppins ExtraBold" panose="00000900000000000000" pitchFamily="2" charset="0"/>
              </a:rPr>
              <a:t>#BeyondPossible</a:t>
            </a:r>
            <a:endParaRPr lang="en-IN" sz="1200" b="1">
              <a:solidFill>
                <a:schemeClr val="bg1"/>
              </a:solidFill>
              <a:latin typeface="Poppins ExtraBold" panose="00000900000000000000" pitchFamily="2" charset="0"/>
              <a:cs typeface="Poppins ExtraBold" panose="00000900000000000000" pitchFamily="2" charset="0"/>
            </a:endParaRPr>
          </a:p>
        </p:txBody>
      </p:sp>
      <p:sp>
        <p:nvSpPr>
          <p:cNvPr id="5" name="TextBox 4">
            <a:extLst>
              <a:ext uri="{FF2B5EF4-FFF2-40B4-BE49-F238E27FC236}">
                <a16:creationId xmlns:a16="http://schemas.microsoft.com/office/drawing/2014/main" id="{980DEB8F-CCB6-4F1A-A13A-CBF7D1946E36}"/>
              </a:ext>
            </a:extLst>
          </p:cNvPr>
          <p:cNvSpPr txBox="1"/>
          <p:nvPr userDrawn="1"/>
        </p:nvSpPr>
        <p:spPr>
          <a:xfrm>
            <a:off x="2835685" y="2492924"/>
            <a:ext cx="6520631" cy="830997"/>
          </a:xfrm>
          <a:prstGeom prst="rect">
            <a:avLst/>
          </a:prstGeom>
          <a:noFill/>
        </p:spPr>
        <p:txBody>
          <a:bodyPr wrap="square" rtlCol="0">
            <a:spAutoFit/>
          </a:bodyPr>
          <a:lstStyle/>
          <a:p>
            <a:pPr algn="ctr"/>
            <a:r>
              <a:rPr lang="en-IN" sz="4800" b="1">
                <a:latin typeface="Poppins" panose="00000500000000000000" pitchFamily="50" charset="0"/>
                <a:cs typeface="Poppins" panose="00000500000000000000" pitchFamily="50" charset="0"/>
              </a:rPr>
              <a:t>Thank You</a:t>
            </a:r>
          </a:p>
        </p:txBody>
      </p:sp>
      <p:sp>
        <p:nvSpPr>
          <p:cNvPr id="6" name="object 29">
            <a:extLst>
              <a:ext uri="{FF2B5EF4-FFF2-40B4-BE49-F238E27FC236}">
                <a16:creationId xmlns:a16="http://schemas.microsoft.com/office/drawing/2014/main" id="{AB470E87-C844-4156-8E92-18723B1D5A75}"/>
              </a:ext>
            </a:extLst>
          </p:cNvPr>
          <p:cNvSpPr txBox="1"/>
          <p:nvPr userDrawn="1"/>
        </p:nvSpPr>
        <p:spPr>
          <a:xfrm>
            <a:off x="2069356" y="6265511"/>
            <a:ext cx="3767410" cy="322235"/>
          </a:xfrm>
          <a:prstGeom prst="rect">
            <a:avLst/>
          </a:prstGeom>
        </p:spPr>
        <p:txBody>
          <a:bodyPr vert="horz" wrap="square" lIns="0" tIns="14319" rIns="0" bIns="0" rtlCol="0">
            <a:spAutoFit/>
          </a:bodyPr>
          <a:lstStyle/>
          <a:p>
            <a:r>
              <a:rPr lang="fr-FR" sz="1000">
                <a:effectLst/>
                <a:latin typeface="Poppins" panose="00000500000000000000" pitchFamily="50" charset="0"/>
                <a:cs typeface="Poppins" panose="00000500000000000000" pitchFamily="50" charset="0"/>
              </a:rPr>
              <a:t>1900 Camden Avenue, #66,</a:t>
            </a:r>
          </a:p>
          <a:p>
            <a:r>
              <a:rPr lang="fr-FR" sz="1000">
                <a:effectLst/>
                <a:latin typeface="Poppins" panose="00000500000000000000" pitchFamily="50" charset="0"/>
                <a:cs typeface="Poppins" panose="00000500000000000000" pitchFamily="50" charset="0"/>
              </a:rPr>
              <a:t>San Jose, CA 95124.</a:t>
            </a:r>
            <a:endParaRPr lang="en-US" sz="1000">
              <a:effectLst/>
              <a:latin typeface="Poppins" panose="00000500000000000000" pitchFamily="50" charset="0"/>
              <a:cs typeface="Poppins" panose="00000500000000000000" pitchFamily="50" charset="0"/>
            </a:endParaRPr>
          </a:p>
        </p:txBody>
      </p:sp>
      <p:sp>
        <p:nvSpPr>
          <p:cNvPr id="9" name="object 21">
            <a:extLst>
              <a:ext uri="{FF2B5EF4-FFF2-40B4-BE49-F238E27FC236}">
                <a16:creationId xmlns:a16="http://schemas.microsoft.com/office/drawing/2014/main" id="{2002698A-E811-41DE-8B56-DC17E230969E}"/>
              </a:ext>
            </a:extLst>
          </p:cNvPr>
          <p:cNvSpPr txBox="1">
            <a:spLocks/>
          </p:cNvSpPr>
          <p:nvPr userDrawn="1"/>
        </p:nvSpPr>
        <p:spPr>
          <a:xfrm>
            <a:off x="2069356" y="6031802"/>
            <a:ext cx="3099147" cy="177648"/>
          </a:xfrm>
          <a:prstGeom prst="rect">
            <a:avLst/>
          </a:prstGeom>
        </p:spPr>
        <p:txBody>
          <a:bodyPr vert="horz" wrap="square" lIns="0" tIns="15910" rIns="0" bIns="0" rtlCol="0">
            <a:spAutoFit/>
          </a:bodyPr>
          <a:lstStyle>
            <a:lvl1pPr>
              <a:defRPr sz="3257" b="1" i="0">
                <a:solidFill>
                  <a:schemeClr val="bg1"/>
                </a:solidFill>
                <a:latin typeface="Montserrat"/>
                <a:ea typeface="+mj-ea"/>
                <a:cs typeface="Montserrat"/>
              </a:defRPr>
            </a:lvl1pPr>
          </a:lstStyle>
          <a:p>
            <a:pPr marL="15909">
              <a:spcBef>
                <a:spcPts val="125"/>
              </a:spcBef>
            </a:pPr>
            <a:r>
              <a:rPr lang="en-US" sz="1050" kern="0" err="1">
                <a:solidFill>
                  <a:srgbClr val="231F20"/>
                </a:solidFill>
                <a:latin typeface="Poppins" panose="00000500000000000000" pitchFamily="50" charset="0"/>
                <a:cs typeface="Poppins" panose="00000500000000000000" pitchFamily="50" charset="0"/>
              </a:rPr>
              <a:t>Tredence</a:t>
            </a:r>
            <a:r>
              <a:rPr lang="en-US" sz="1050" kern="0">
                <a:solidFill>
                  <a:srgbClr val="231F20"/>
                </a:solidFill>
                <a:latin typeface="Poppins" panose="00000500000000000000" pitchFamily="50" charset="0"/>
                <a:cs typeface="Poppins" panose="00000500000000000000" pitchFamily="50" charset="0"/>
              </a:rPr>
              <a:t> Inc.</a:t>
            </a:r>
          </a:p>
        </p:txBody>
      </p:sp>
      <p:sp>
        <p:nvSpPr>
          <p:cNvPr id="14" name="object 30">
            <a:extLst>
              <a:ext uri="{FF2B5EF4-FFF2-40B4-BE49-F238E27FC236}">
                <a16:creationId xmlns:a16="http://schemas.microsoft.com/office/drawing/2014/main" id="{45A2CB95-4311-4B87-A6D3-F14D1F2D1BF2}"/>
              </a:ext>
            </a:extLst>
          </p:cNvPr>
          <p:cNvSpPr txBox="1"/>
          <p:nvPr userDrawn="1"/>
        </p:nvSpPr>
        <p:spPr>
          <a:xfrm>
            <a:off x="9152208" y="6267687"/>
            <a:ext cx="508259" cy="175576"/>
          </a:xfrm>
          <a:prstGeom prst="rect">
            <a:avLst/>
          </a:prstGeom>
        </p:spPr>
        <p:txBody>
          <a:bodyPr vert="horz" wrap="square" lIns="0" tIns="21478" rIns="0" bIns="0" rtlCol="0">
            <a:spAutoFit/>
          </a:bodyPr>
          <a:lstStyle/>
          <a:p>
            <a:pPr>
              <a:spcBef>
                <a:spcPts val="169"/>
              </a:spcBef>
            </a:pPr>
            <a:r>
              <a:rPr lang="en-IN" sz="1000" spc="-19">
                <a:solidFill>
                  <a:srgbClr val="231F20"/>
                </a:solidFill>
                <a:latin typeface="Poppins" panose="00000500000000000000" pitchFamily="50" charset="0"/>
                <a:cs typeface="Poppins" panose="00000500000000000000" pitchFamily="50" charset="0"/>
              </a:rPr>
              <a:t>Mobile:</a:t>
            </a:r>
            <a:endParaRPr sz="1000">
              <a:latin typeface="Poppins" panose="00000500000000000000" pitchFamily="50" charset="0"/>
              <a:cs typeface="Poppins" panose="00000500000000000000" pitchFamily="50" charset="0"/>
            </a:endParaRPr>
          </a:p>
        </p:txBody>
      </p:sp>
      <p:sp>
        <p:nvSpPr>
          <p:cNvPr id="15" name="object 31">
            <a:extLst>
              <a:ext uri="{FF2B5EF4-FFF2-40B4-BE49-F238E27FC236}">
                <a16:creationId xmlns:a16="http://schemas.microsoft.com/office/drawing/2014/main" id="{24BDDFED-4199-465E-B9AB-0A8261FCCEC7}"/>
              </a:ext>
            </a:extLst>
          </p:cNvPr>
          <p:cNvSpPr txBox="1"/>
          <p:nvPr userDrawn="1"/>
        </p:nvSpPr>
        <p:spPr>
          <a:xfrm>
            <a:off x="9194543" y="6435769"/>
            <a:ext cx="440525" cy="175576"/>
          </a:xfrm>
          <a:prstGeom prst="rect">
            <a:avLst/>
          </a:prstGeom>
        </p:spPr>
        <p:txBody>
          <a:bodyPr vert="horz" wrap="square" lIns="0" tIns="21478" rIns="0" bIns="0" rtlCol="0">
            <a:spAutoFit/>
          </a:bodyPr>
          <a:lstStyle/>
          <a:p>
            <a:pPr>
              <a:spcBef>
                <a:spcPts val="169"/>
              </a:spcBef>
            </a:pPr>
            <a:r>
              <a:rPr lang="en-IN" sz="1000" spc="25">
                <a:solidFill>
                  <a:srgbClr val="231F20"/>
                </a:solidFill>
                <a:latin typeface="Poppins" panose="00000500000000000000" pitchFamily="50" charset="0"/>
                <a:cs typeface="Poppins" panose="00000500000000000000" pitchFamily="50" charset="0"/>
              </a:rPr>
              <a:t>Email:</a:t>
            </a:r>
            <a:endParaRPr sz="1000">
              <a:latin typeface="Poppins" panose="00000500000000000000" pitchFamily="50" charset="0"/>
              <a:cs typeface="Poppins" panose="00000500000000000000" pitchFamily="50" charset="0"/>
            </a:endParaRPr>
          </a:p>
        </p:txBody>
      </p:sp>
      <p:sp>
        <p:nvSpPr>
          <p:cNvPr id="16" name="object 21">
            <a:extLst>
              <a:ext uri="{FF2B5EF4-FFF2-40B4-BE49-F238E27FC236}">
                <a16:creationId xmlns:a16="http://schemas.microsoft.com/office/drawing/2014/main" id="{F2B1623C-BC6C-4356-BE23-DEE70F76EB31}"/>
              </a:ext>
            </a:extLst>
          </p:cNvPr>
          <p:cNvSpPr txBox="1">
            <a:spLocks/>
          </p:cNvSpPr>
          <p:nvPr userDrawn="1"/>
        </p:nvSpPr>
        <p:spPr>
          <a:xfrm>
            <a:off x="9152208" y="6031802"/>
            <a:ext cx="1663549" cy="177648"/>
          </a:xfrm>
          <a:prstGeom prst="rect">
            <a:avLst/>
          </a:prstGeom>
        </p:spPr>
        <p:txBody>
          <a:bodyPr vert="horz" wrap="square" lIns="0" tIns="15910" rIns="0" bIns="0" rtlCol="0">
            <a:spAutoFit/>
          </a:bodyPr>
          <a:lstStyle>
            <a:lvl1pPr>
              <a:defRPr sz="3257" b="1" i="0">
                <a:solidFill>
                  <a:schemeClr val="bg1"/>
                </a:solidFill>
                <a:latin typeface="Montserrat"/>
                <a:ea typeface="+mj-ea"/>
                <a:cs typeface="Montserrat"/>
              </a:defRPr>
            </a:lvl1pPr>
          </a:lstStyle>
          <a:p>
            <a:pPr marL="15909">
              <a:spcBef>
                <a:spcPts val="125"/>
              </a:spcBef>
            </a:pPr>
            <a:r>
              <a:rPr lang="en-US" sz="1050" kern="0">
                <a:solidFill>
                  <a:srgbClr val="231F20"/>
                </a:solidFill>
                <a:latin typeface="Poppins" panose="00000500000000000000" pitchFamily="50" charset="0"/>
                <a:cs typeface="Poppins" panose="00000500000000000000" pitchFamily="50" charset="0"/>
              </a:rPr>
              <a:t>CONTACT DETAILS</a:t>
            </a:r>
          </a:p>
        </p:txBody>
      </p:sp>
      <p:sp>
        <p:nvSpPr>
          <p:cNvPr id="17" name="Text Placeholder 11">
            <a:extLst>
              <a:ext uri="{FF2B5EF4-FFF2-40B4-BE49-F238E27FC236}">
                <a16:creationId xmlns:a16="http://schemas.microsoft.com/office/drawing/2014/main" id="{41ED0316-68B6-44B7-90EC-023AB64C88F0}"/>
              </a:ext>
            </a:extLst>
          </p:cNvPr>
          <p:cNvSpPr>
            <a:spLocks noGrp="1"/>
          </p:cNvSpPr>
          <p:nvPr>
            <p:ph type="body" sz="quarter" idx="10" hasCustomPrompt="1"/>
          </p:nvPr>
        </p:nvSpPr>
        <p:spPr>
          <a:xfrm>
            <a:off x="9660467" y="6273458"/>
            <a:ext cx="1786467" cy="164034"/>
          </a:xfrm>
          <a:prstGeom prst="rect">
            <a:avLst/>
          </a:prstGeom>
        </p:spPr>
        <p:txBody>
          <a:bodyPr vert="horz" wrap="square" lIns="0" tIns="21478" rIns="0" bIns="0" rtlCol="0">
            <a:spAutoFit/>
          </a:bodyPr>
          <a:lstStyle>
            <a:lvl1pPr marL="0" indent="0">
              <a:buNone/>
              <a:defRPr lang="en-US" sz="1000" spc="-19" smtClean="0">
                <a:solidFill>
                  <a:srgbClr val="231F20"/>
                </a:solidFill>
                <a:latin typeface="Poppins" panose="00000500000000000000" pitchFamily="50" charset="0"/>
                <a:cs typeface="Poppins" panose="00000500000000000000" pitchFamily="50" charset="0"/>
              </a:defRPr>
            </a:lvl1pPr>
            <a:lvl2pPr marL="228600" indent="0">
              <a:buNone/>
              <a:defRPr lang="en-US" sz="1800" smtClean="0"/>
            </a:lvl2pPr>
            <a:lvl3pPr marL="685800" indent="0">
              <a:buNone/>
              <a:defRPr lang="en-US" sz="1800" smtClean="0"/>
            </a:lvl3pPr>
            <a:lvl4pPr marL="1143000" indent="0">
              <a:buNone/>
              <a:defRPr lang="en-US" smtClean="0"/>
            </a:lvl4pPr>
            <a:lvl5pPr marL="1600200" indent="0">
              <a:buNone/>
              <a:defRPr lang="en-IN"/>
            </a:lvl5pPr>
          </a:lstStyle>
          <a:p>
            <a:pPr marL="0" lvl="0">
              <a:spcBef>
                <a:spcPts val="169"/>
              </a:spcBef>
            </a:pPr>
            <a:r>
              <a:rPr lang="en-US"/>
              <a:t>Click to add your number</a:t>
            </a:r>
            <a:endParaRPr lang="en-IN"/>
          </a:p>
        </p:txBody>
      </p:sp>
      <p:sp>
        <p:nvSpPr>
          <p:cNvPr id="18" name="Text Placeholder 11">
            <a:extLst>
              <a:ext uri="{FF2B5EF4-FFF2-40B4-BE49-F238E27FC236}">
                <a16:creationId xmlns:a16="http://schemas.microsoft.com/office/drawing/2014/main" id="{CF8A4F0F-1163-4950-A0F2-D0B7E189D3CF}"/>
              </a:ext>
            </a:extLst>
          </p:cNvPr>
          <p:cNvSpPr>
            <a:spLocks noGrp="1"/>
          </p:cNvSpPr>
          <p:nvPr>
            <p:ph type="body" sz="quarter" idx="11" hasCustomPrompt="1"/>
          </p:nvPr>
        </p:nvSpPr>
        <p:spPr>
          <a:xfrm>
            <a:off x="9660467" y="6441540"/>
            <a:ext cx="1786467" cy="164034"/>
          </a:xfrm>
          <a:prstGeom prst="rect">
            <a:avLst/>
          </a:prstGeom>
        </p:spPr>
        <p:txBody>
          <a:bodyPr vert="horz" wrap="square" lIns="0" tIns="21478" rIns="0" bIns="0" rtlCol="0">
            <a:spAutoFit/>
          </a:bodyPr>
          <a:lstStyle>
            <a:lvl1pPr marL="0" indent="0">
              <a:buNone/>
              <a:defRPr lang="en-US" sz="1000" spc="-19" smtClean="0">
                <a:solidFill>
                  <a:srgbClr val="231F20"/>
                </a:solidFill>
                <a:latin typeface="Poppins" panose="00000500000000000000" pitchFamily="50" charset="0"/>
                <a:cs typeface="Poppins" panose="00000500000000000000" pitchFamily="50" charset="0"/>
              </a:defRPr>
            </a:lvl1pPr>
            <a:lvl2pPr marL="228600" indent="0">
              <a:buNone/>
              <a:defRPr lang="en-US" sz="1800" smtClean="0"/>
            </a:lvl2pPr>
            <a:lvl3pPr marL="685800" indent="0">
              <a:buNone/>
              <a:defRPr lang="en-US" sz="1800" smtClean="0"/>
            </a:lvl3pPr>
            <a:lvl4pPr marL="1143000" indent="0">
              <a:buNone/>
              <a:defRPr lang="en-US" smtClean="0"/>
            </a:lvl4pPr>
            <a:lvl5pPr marL="1600200" indent="0">
              <a:buNone/>
              <a:defRPr lang="en-IN"/>
            </a:lvl5pPr>
          </a:lstStyle>
          <a:p>
            <a:pPr marL="0" lvl="0">
              <a:spcBef>
                <a:spcPts val="169"/>
              </a:spcBef>
            </a:pPr>
            <a:r>
              <a:rPr lang="en-US"/>
              <a:t>Click to add your email ID</a:t>
            </a:r>
            <a:endParaRPr lang="en-IN"/>
          </a:p>
        </p:txBody>
      </p:sp>
    </p:spTree>
    <p:extLst>
      <p:ext uri="{BB962C8B-B14F-4D97-AF65-F5344CB8AC3E}">
        <p14:creationId xmlns:p14="http://schemas.microsoft.com/office/powerpoint/2010/main" val="32001098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Thank you - Canada">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3ACAB19B-63C2-49A9-BFE9-38ABC688855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5284020"/>
            <a:ext cx="12192000" cy="1573980"/>
          </a:xfrm>
          <a:prstGeom prst="rect">
            <a:avLst/>
          </a:prstGeom>
        </p:spPr>
      </p:pic>
      <p:sp>
        <p:nvSpPr>
          <p:cNvPr id="4" name="TextBox 3">
            <a:extLst>
              <a:ext uri="{FF2B5EF4-FFF2-40B4-BE49-F238E27FC236}">
                <a16:creationId xmlns:a16="http://schemas.microsoft.com/office/drawing/2014/main" id="{59C99FF1-5590-4EB8-A544-4BA4BA642912}"/>
              </a:ext>
            </a:extLst>
          </p:cNvPr>
          <p:cNvSpPr txBox="1"/>
          <p:nvPr userDrawn="1"/>
        </p:nvSpPr>
        <p:spPr>
          <a:xfrm>
            <a:off x="10141459" y="5385239"/>
            <a:ext cx="1598515" cy="276999"/>
          </a:xfrm>
          <a:prstGeom prst="rect">
            <a:avLst/>
          </a:prstGeom>
          <a:noFill/>
        </p:spPr>
        <p:txBody>
          <a:bodyPr wrap="none" rtlCol="0">
            <a:spAutoFit/>
          </a:bodyPr>
          <a:lstStyle/>
          <a:p>
            <a:pPr algn="ctr"/>
            <a:r>
              <a:rPr lang="en-US" sz="1200" b="1">
                <a:solidFill>
                  <a:schemeClr val="bg1"/>
                </a:solidFill>
                <a:latin typeface="Poppins ExtraBold" panose="00000900000000000000" pitchFamily="2" charset="0"/>
                <a:cs typeface="Poppins ExtraBold" panose="00000900000000000000" pitchFamily="2" charset="0"/>
              </a:rPr>
              <a:t>#BeyondPossible</a:t>
            </a:r>
            <a:endParaRPr lang="en-IN" sz="1200" b="1">
              <a:solidFill>
                <a:schemeClr val="bg1"/>
              </a:solidFill>
              <a:latin typeface="Poppins ExtraBold" panose="00000900000000000000" pitchFamily="2" charset="0"/>
              <a:cs typeface="Poppins ExtraBold" panose="00000900000000000000" pitchFamily="2" charset="0"/>
            </a:endParaRPr>
          </a:p>
        </p:txBody>
      </p:sp>
      <p:sp>
        <p:nvSpPr>
          <p:cNvPr id="5" name="TextBox 4">
            <a:extLst>
              <a:ext uri="{FF2B5EF4-FFF2-40B4-BE49-F238E27FC236}">
                <a16:creationId xmlns:a16="http://schemas.microsoft.com/office/drawing/2014/main" id="{980DEB8F-CCB6-4F1A-A13A-CBF7D1946E36}"/>
              </a:ext>
            </a:extLst>
          </p:cNvPr>
          <p:cNvSpPr txBox="1"/>
          <p:nvPr userDrawn="1"/>
        </p:nvSpPr>
        <p:spPr>
          <a:xfrm>
            <a:off x="2835685" y="2492924"/>
            <a:ext cx="6520631" cy="830997"/>
          </a:xfrm>
          <a:prstGeom prst="rect">
            <a:avLst/>
          </a:prstGeom>
          <a:noFill/>
        </p:spPr>
        <p:txBody>
          <a:bodyPr wrap="square" rtlCol="0">
            <a:spAutoFit/>
          </a:bodyPr>
          <a:lstStyle/>
          <a:p>
            <a:pPr algn="ctr"/>
            <a:r>
              <a:rPr lang="en-IN" sz="4800" b="1">
                <a:latin typeface="Poppins" panose="00000500000000000000" pitchFamily="50" charset="0"/>
                <a:cs typeface="Poppins" panose="00000500000000000000" pitchFamily="50" charset="0"/>
              </a:rPr>
              <a:t>Thank You</a:t>
            </a:r>
          </a:p>
        </p:txBody>
      </p:sp>
      <p:sp>
        <p:nvSpPr>
          <p:cNvPr id="6" name="object 29">
            <a:extLst>
              <a:ext uri="{FF2B5EF4-FFF2-40B4-BE49-F238E27FC236}">
                <a16:creationId xmlns:a16="http://schemas.microsoft.com/office/drawing/2014/main" id="{AB470E87-C844-4156-8E92-18723B1D5A75}"/>
              </a:ext>
            </a:extLst>
          </p:cNvPr>
          <p:cNvSpPr txBox="1"/>
          <p:nvPr userDrawn="1"/>
        </p:nvSpPr>
        <p:spPr>
          <a:xfrm>
            <a:off x="2069356" y="6265511"/>
            <a:ext cx="3767410" cy="476124"/>
          </a:xfrm>
          <a:prstGeom prst="rect">
            <a:avLst/>
          </a:prstGeom>
        </p:spPr>
        <p:txBody>
          <a:bodyPr vert="horz" wrap="square" lIns="0" tIns="14319" rIns="0" bIns="0" rtlCol="0">
            <a:spAutoFit/>
          </a:bodyPr>
          <a:lstStyle/>
          <a:p>
            <a:r>
              <a:rPr lang="en-US" sz="1000">
                <a:effectLst/>
                <a:latin typeface="Poppins" panose="00000500000000000000" pitchFamily="50" charset="0"/>
                <a:cs typeface="Poppins" panose="00000500000000000000" pitchFamily="50" charset="0"/>
              </a:rPr>
              <a:t>4 Robert Speck Parkway,</a:t>
            </a:r>
          </a:p>
          <a:p>
            <a:r>
              <a:rPr lang="en-US" sz="1000">
                <a:effectLst/>
                <a:latin typeface="Poppins" panose="00000500000000000000" pitchFamily="50" charset="0"/>
                <a:cs typeface="Poppins" panose="00000500000000000000" pitchFamily="50" charset="0"/>
              </a:rPr>
              <a:t>15th Floor,</a:t>
            </a:r>
          </a:p>
          <a:p>
            <a:r>
              <a:rPr lang="en-US" sz="1000">
                <a:effectLst/>
                <a:latin typeface="Poppins" panose="00000500000000000000" pitchFamily="50" charset="0"/>
                <a:cs typeface="Poppins" panose="00000500000000000000" pitchFamily="50" charset="0"/>
              </a:rPr>
              <a:t>Mississauga, ON L4Z 1S1</a:t>
            </a:r>
          </a:p>
        </p:txBody>
      </p:sp>
      <p:sp>
        <p:nvSpPr>
          <p:cNvPr id="9" name="object 21">
            <a:extLst>
              <a:ext uri="{FF2B5EF4-FFF2-40B4-BE49-F238E27FC236}">
                <a16:creationId xmlns:a16="http://schemas.microsoft.com/office/drawing/2014/main" id="{2002698A-E811-41DE-8B56-DC17E230969E}"/>
              </a:ext>
            </a:extLst>
          </p:cNvPr>
          <p:cNvSpPr txBox="1">
            <a:spLocks/>
          </p:cNvSpPr>
          <p:nvPr userDrawn="1"/>
        </p:nvSpPr>
        <p:spPr>
          <a:xfrm>
            <a:off x="2069356" y="6031802"/>
            <a:ext cx="3099147" cy="177648"/>
          </a:xfrm>
          <a:prstGeom prst="rect">
            <a:avLst/>
          </a:prstGeom>
        </p:spPr>
        <p:txBody>
          <a:bodyPr vert="horz" wrap="square" lIns="0" tIns="15910" rIns="0" bIns="0" rtlCol="0">
            <a:spAutoFit/>
          </a:bodyPr>
          <a:lstStyle>
            <a:lvl1pPr>
              <a:defRPr sz="3257" b="1" i="0">
                <a:solidFill>
                  <a:schemeClr val="bg1"/>
                </a:solidFill>
                <a:latin typeface="Montserrat"/>
                <a:ea typeface="+mj-ea"/>
                <a:cs typeface="Montserrat"/>
              </a:defRPr>
            </a:lvl1pPr>
          </a:lstStyle>
          <a:p>
            <a:pPr marL="15909">
              <a:spcBef>
                <a:spcPts val="125"/>
              </a:spcBef>
            </a:pPr>
            <a:r>
              <a:rPr lang="en-US" sz="1050" kern="0" err="1">
                <a:solidFill>
                  <a:srgbClr val="231F20"/>
                </a:solidFill>
                <a:latin typeface="Poppins" panose="00000500000000000000" pitchFamily="50" charset="0"/>
                <a:cs typeface="Poppins" panose="00000500000000000000" pitchFamily="50" charset="0"/>
              </a:rPr>
              <a:t>Tredence</a:t>
            </a:r>
            <a:r>
              <a:rPr lang="en-US" sz="1050" kern="0">
                <a:solidFill>
                  <a:srgbClr val="231F20"/>
                </a:solidFill>
                <a:latin typeface="Poppins" panose="00000500000000000000" pitchFamily="50" charset="0"/>
                <a:cs typeface="Poppins" panose="00000500000000000000" pitchFamily="50" charset="0"/>
              </a:rPr>
              <a:t> Canada Inc.</a:t>
            </a:r>
          </a:p>
        </p:txBody>
      </p:sp>
      <p:sp>
        <p:nvSpPr>
          <p:cNvPr id="14" name="object 30">
            <a:extLst>
              <a:ext uri="{FF2B5EF4-FFF2-40B4-BE49-F238E27FC236}">
                <a16:creationId xmlns:a16="http://schemas.microsoft.com/office/drawing/2014/main" id="{45A2CB95-4311-4B87-A6D3-F14D1F2D1BF2}"/>
              </a:ext>
            </a:extLst>
          </p:cNvPr>
          <p:cNvSpPr txBox="1"/>
          <p:nvPr userDrawn="1"/>
        </p:nvSpPr>
        <p:spPr>
          <a:xfrm>
            <a:off x="9152208" y="6267687"/>
            <a:ext cx="508259" cy="175576"/>
          </a:xfrm>
          <a:prstGeom prst="rect">
            <a:avLst/>
          </a:prstGeom>
        </p:spPr>
        <p:txBody>
          <a:bodyPr vert="horz" wrap="square" lIns="0" tIns="21478" rIns="0" bIns="0" rtlCol="0">
            <a:spAutoFit/>
          </a:bodyPr>
          <a:lstStyle/>
          <a:p>
            <a:pPr>
              <a:spcBef>
                <a:spcPts val="169"/>
              </a:spcBef>
            </a:pPr>
            <a:r>
              <a:rPr lang="en-IN" sz="1000" spc="-19">
                <a:solidFill>
                  <a:srgbClr val="231F20"/>
                </a:solidFill>
                <a:latin typeface="Poppins" panose="00000500000000000000" pitchFamily="50" charset="0"/>
                <a:cs typeface="Poppins" panose="00000500000000000000" pitchFamily="50" charset="0"/>
              </a:rPr>
              <a:t>Mobile:</a:t>
            </a:r>
            <a:endParaRPr sz="1000">
              <a:latin typeface="Poppins" panose="00000500000000000000" pitchFamily="50" charset="0"/>
              <a:cs typeface="Poppins" panose="00000500000000000000" pitchFamily="50" charset="0"/>
            </a:endParaRPr>
          </a:p>
        </p:txBody>
      </p:sp>
      <p:sp>
        <p:nvSpPr>
          <p:cNvPr id="15" name="object 31">
            <a:extLst>
              <a:ext uri="{FF2B5EF4-FFF2-40B4-BE49-F238E27FC236}">
                <a16:creationId xmlns:a16="http://schemas.microsoft.com/office/drawing/2014/main" id="{24BDDFED-4199-465E-B9AB-0A8261FCCEC7}"/>
              </a:ext>
            </a:extLst>
          </p:cNvPr>
          <p:cNvSpPr txBox="1"/>
          <p:nvPr userDrawn="1"/>
        </p:nvSpPr>
        <p:spPr>
          <a:xfrm>
            <a:off x="9194543" y="6435769"/>
            <a:ext cx="440525" cy="175576"/>
          </a:xfrm>
          <a:prstGeom prst="rect">
            <a:avLst/>
          </a:prstGeom>
        </p:spPr>
        <p:txBody>
          <a:bodyPr vert="horz" wrap="square" lIns="0" tIns="21478" rIns="0" bIns="0" rtlCol="0">
            <a:spAutoFit/>
          </a:bodyPr>
          <a:lstStyle/>
          <a:p>
            <a:pPr>
              <a:spcBef>
                <a:spcPts val="169"/>
              </a:spcBef>
            </a:pPr>
            <a:r>
              <a:rPr lang="en-IN" sz="1000" spc="25">
                <a:solidFill>
                  <a:srgbClr val="231F20"/>
                </a:solidFill>
                <a:latin typeface="Poppins" panose="00000500000000000000" pitchFamily="50" charset="0"/>
                <a:cs typeface="Poppins" panose="00000500000000000000" pitchFamily="50" charset="0"/>
              </a:rPr>
              <a:t>Email:</a:t>
            </a:r>
            <a:endParaRPr sz="1000">
              <a:latin typeface="Poppins" panose="00000500000000000000" pitchFamily="50" charset="0"/>
              <a:cs typeface="Poppins" panose="00000500000000000000" pitchFamily="50" charset="0"/>
            </a:endParaRPr>
          </a:p>
        </p:txBody>
      </p:sp>
      <p:sp>
        <p:nvSpPr>
          <p:cNvPr id="16" name="object 21">
            <a:extLst>
              <a:ext uri="{FF2B5EF4-FFF2-40B4-BE49-F238E27FC236}">
                <a16:creationId xmlns:a16="http://schemas.microsoft.com/office/drawing/2014/main" id="{F2B1623C-BC6C-4356-BE23-DEE70F76EB31}"/>
              </a:ext>
            </a:extLst>
          </p:cNvPr>
          <p:cNvSpPr txBox="1">
            <a:spLocks/>
          </p:cNvSpPr>
          <p:nvPr userDrawn="1"/>
        </p:nvSpPr>
        <p:spPr>
          <a:xfrm>
            <a:off x="9152208" y="6031802"/>
            <a:ext cx="1663549" cy="177648"/>
          </a:xfrm>
          <a:prstGeom prst="rect">
            <a:avLst/>
          </a:prstGeom>
        </p:spPr>
        <p:txBody>
          <a:bodyPr vert="horz" wrap="square" lIns="0" tIns="15910" rIns="0" bIns="0" rtlCol="0">
            <a:spAutoFit/>
          </a:bodyPr>
          <a:lstStyle>
            <a:lvl1pPr>
              <a:defRPr sz="3257" b="1" i="0">
                <a:solidFill>
                  <a:schemeClr val="bg1"/>
                </a:solidFill>
                <a:latin typeface="Montserrat"/>
                <a:ea typeface="+mj-ea"/>
                <a:cs typeface="Montserrat"/>
              </a:defRPr>
            </a:lvl1pPr>
          </a:lstStyle>
          <a:p>
            <a:pPr marL="15909">
              <a:spcBef>
                <a:spcPts val="125"/>
              </a:spcBef>
            </a:pPr>
            <a:r>
              <a:rPr lang="en-US" sz="1050" kern="0">
                <a:solidFill>
                  <a:srgbClr val="231F20"/>
                </a:solidFill>
                <a:latin typeface="Poppins" panose="00000500000000000000" pitchFamily="50" charset="0"/>
                <a:cs typeface="Poppins" panose="00000500000000000000" pitchFamily="50" charset="0"/>
              </a:rPr>
              <a:t>CONTACT DETAILS</a:t>
            </a:r>
          </a:p>
        </p:txBody>
      </p:sp>
      <p:sp>
        <p:nvSpPr>
          <p:cNvPr id="17" name="Text Placeholder 11">
            <a:extLst>
              <a:ext uri="{FF2B5EF4-FFF2-40B4-BE49-F238E27FC236}">
                <a16:creationId xmlns:a16="http://schemas.microsoft.com/office/drawing/2014/main" id="{41ED0316-68B6-44B7-90EC-023AB64C88F0}"/>
              </a:ext>
            </a:extLst>
          </p:cNvPr>
          <p:cNvSpPr>
            <a:spLocks noGrp="1"/>
          </p:cNvSpPr>
          <p:nvPr>
            <p:ph type="body" sz="quarter" idx="10" hasCustomPrompt="1"/>
          </p:nvPr>
        </p:nvSpPr>
        <p:spPr>
          <a:xfrm>
            <a:off x="9660467" y="6273458"/>
            <a:ext cx="1786467" cy="164034"/>
          </a:xfrm>
          <a:prstGeom prst="rect">
            <a:avLst/>
          </a:prstGeom>
        </p:spPr>
        <p:txBody>
          <a:bodyPr vert="horz" wrap="square" lIns="0" tIns="21478" rIns="0" bIns="0" rtlCol="0">
            <a:spAutoFit/>
          </a:bodyPr>
          <a:lstStyle>
            <a:lvl1pPr marL="0" indent="0">
              <a:buNone/>
              <a:defRPr lang="en-US" sz="1000" spc="-19" smtClean="0">
                <a:solidFill>
                  <a:srgbClr val="231F20"/>
                </a:solidFill>
                <a:latin typeface="Poppins" panose="00000500000000000000" pitchFamily="50" charset="0"/>
                <a:cs typeface="Poppins" panose="00000500000000000000" pitchFamily="50" charset="0"/>
              </a:defRPr>
            </a:lvl1pPr>
            <a:lvl2pPr marL="228600" indent="0">
              <a:buNone/>
              <a:defRPr lang="en-US" sz="1800" smtClean="0"/>
            </a:lvl2pPr>
            <a:lvl3pPr marL="685800" indent="0">
              <a:buNone/>
              <a:defRPr lang="en-US" sz="1800" smtClean="0"/>
            </a:lvl3pPr>
            <a:lvl4pPr marL="1143000" indent="0">
              <a:buNone/>
              <a:defRPr lang="en-US" smtClean="0"/>
            </a:lvl4pPr>
            <a:lvl5pPr marL="1600200" indent="0">
              <a:buNone/>
              <a:defRPr lang="en-IN"/>
            </a:lvl5pPr>
          </a:lstStyle>
          <a:p>
            <a:pPr marL="0" lvl="0">
              <a:spcBef>
                <a:spcPts val="169"/>
              </a:spcBef>
            </a:pPr>
            <a:r>
              <a:rPr lang="en-US"/>
              <a:t>Click to add your number</a:t>
            </a:r>
            <a:endParaRPr lang="en-IN"/>
          </a:p>
        </p:txBody>
      </p:sp>
      <p:sp>
        <p:nvSpPr>
          <p:cNvPr id="18" name="Text Placeholder 11">
            <a:extLst>
              <a:ext uri="{FF2B5EF4-FFF2-40B4-BE49-F238E27FC236}">
                <a16:creationId xmlns:a16="http://schemas.microsoft.com/office/drawing/2014/main" id="{CF8A4F0F-1163-4950-A0F2-D0B7E189D3CF}"/>
              </a:ext>
            </a:extLst>
          </p:cNvPr>
          <p:cNvSpPr>
            <a:spLocks noGrp="1"/>
          </p:cNvSpPr>
          <p:nvPr>
            <p:ph type="body" sz="quarter" idx="11" hasCustomPrompt="1"/>
          </p:nvPr>
        </p:nvSpPr>
        <p:spPr>
          <a:xfrm>
            <a:off x="9660467" y="6441540"/>
            <a:ext cx="1786467" cy="164034"/>
          </a:xfrm>
          <a:prstGeom prst="rect">
            <a:avLst/>
          </a:prstGeom>
        </p:spPr>
        <p:txBody>
          <a:bodyPr vert="horz" wrap="square" lIns="0" tIns="21478" rIns="0" bIns="0" rtlCol="0">
            <a:spAutoFit/>
          </a:bodyPr>
          <a:lstStyle>
            <a:lvl1pPr marL="0" indent="0">
              <a:buNone/>
              <a:defRPr lang="en-US" sz="1000" spc="-19" smtClean="0">
                <a:solidFill>
                  <a:srgbClr val="231F20"/>
                </a:solidFill>
                <a:latin typeface="Poppins" panose="00000500000000000000" pitchFamily="50" charset="0"/>
                <a:cs typeface="Poppins" panose="00000500000000000000" pitchFamily="50" charset="0"/>
              </a:defRPr>
            </a:lvl1pPr>
            <a:lvl2pPr marL="228600" indent="0">
              <a:buNone/>
              <a:defRPr lang="en-US" sz="1800" smtClean="0"/>
            </a:lvl2pPr>
            <a:lvl3pPr marL="685800" indent="0">
              <a:buNone/>
              <a:defRPr lang="en-US" sz="1800" smtClean="0"/>
            </a:lvl3pPr>
            <a:lvl4pPr marL="1143000" indent="0">
              <a:buNone/>
              <a:defRPr lang="en-US" smtClean="0"/>
            </a:lvl4pPr>
            <a:lvl5pPr marL="1600200" indent="0">
              <a:buNone/>
              <a:defRPr lang="en-IN"/>
            </a:lvl5pPr>
          </a:lstStyle>
          <a:p>
            <a:pPr marL="0" lvl="0">
              <a:spcBef>
                <a:spcPts val="169"/>
              </a:spcBef>
            </a:pPr>
            <a:r>
              <a:rPr lang="en-US"/>
              <a:t>Click to add your email ID</a:t>
            </a:r>
            <a:endParaRPr lang="en-IN"/>
          </a:p>
        </p:txBody>
      </p:sp>
    </p:spTree>
    <p:extLst>
      <p:ext uri="{BB962C8B-B14F-4D97-AF65-F5344CB8AC3E}">
        <p14:creationId xmlns:p14="http://schemas.microsoft.com/office/powerpoint/2010/main" val="226510531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2_Thank you - Chicago">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3ACAB19B-63C2-49A9-BFE9-38ABC688855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5284020"/>
            <a:ext cx="12192000" cy="1573980"/>
          </a:xfrm>
          <a:prstGeom prst="rect">
            <a:avLst/>
          </a:prstGeom>
        </p:spPr>
      </p:pic>
      <p:sp>
        <p:nvSpPr>
          <p:cNvPr id="4" name="TextBox 3">
            <a:extLst>
              <a:ext uri="{FF2B5EF4-FFF2-40B4-BE49-F238E27FC236}">
                <a16:creationId xmlns:a16="http://schemas.microsoft.com/office/drawing/2014/main" id="{59C99FF1-5590-4EB8-A544-4BA4BA642912}"/>
              </a:ext>
            </a:extLst>
          </p:cNvPr>
          <p:cNvSpPr txBox="1"/>
          <p:nvPr userDrawn="1"/>
        </p:nvSpPr>
        <p:spPr>
          <a:xfrm>
            <a:off x="10141459" y="5385239"/>
            <a:ext cx="1598515" cy="276999"/>
          </a:xfrm>
          <a:prstGeom prst="rect">
            <a:avLst/>
          </a:prstGeom>
          <a:noFill/>
        </p:spPr>
        <p:txBody>
          <a:bodyPr wrap="none" rtlCol="0">
            <a:spAutoFit/>
          </a:bodyPr>
          <a:lstStyle/>
          <a:p>
            <a:pPr algn="ctr"/>
            <a:r>
              <a:rPr lang="en-US" sz="1200" b="1">
                <a:solidFill>
                  <a:schemeClr val="bg1"/>
                </a:solidFill>
                <a:latin typeface="Poppins ExtraBold" panose="00000900000000000000" pitchFamily="2" charset="0"/>
                <a:cs typeface="Poppins ExtraBold" panose="00000900000000000000" pitchFamily="2" charset="0"/>
              </a:rPr>
              <a:t>#BeyondPossible</a:t>
            </a:r>
            <a:endParaRPr lang="en-IN" sz="1200" b="1">
              <a:solidFill>
                <a:schemeClr val="bg1"/>
              </a:solidFill>
              <a:latin typeface="Poppins ExtraBold" panose="00000900000000000000" pitchFamily="2" charset="0"/>
              <a:cs typeface="Poppins ExtraBold" panose="00000900000000000000" pitchFamily="2" charset="0"/>
            </a:endParaRPr>
          </a:p>
        </p:txBody>
      </p:sp>
      <p:sp>
        <p:nvSpPr>
          <p:cNvPr id="5" name="TextBox 4">
            <a:extLst>
              <a:ext uri="{FF2B5EF4-FFF2-40B4-BE49-F238E27FC236}">
                <a16:creationId xmlns:a16="http://schemas.microsoft.com/office/drawing/2014/main" id="{980DEB8F-CCB6-4F1A-A13A-CBF7D1946E36}"/>
              </a:ext>
            </a:extLst>
          </p:cNvPr>
          <p:cNvSpPr txBox="1"/>
          <p:nvPr userDrawn="1"/>
        </p:nvSpPr>
        <p:spPr>
          <a:xfrm>
            <a:off x="2835685" y="2492924"/>
            <a:ext cx="6520631" cy="830997"/>
          </a:xfrm>
          <a:prstGeom prst="rect">
            <a:avLst/>
          </a:prstGeom>
          <a:noFill/>
        </p:spPr>
        <p:txBody>
          <a:bodyPr wrap="square" rtlCol="0">
            <a:spAutoFit/>
          </a:bodyPr>
          <a:lstStyle/>
          <a:p>
            <a:pPr algn="ctr"/>
            <a:r>
              <a:rPr lang="en-IN" sz="4800" b="1">
                <a:latin typeface="Poppins" panose="00000500000000000000" pitchFamily="50" charset="0"/>
                <a:cs typeface="Poppins" panose="00000500000000000000" pitchFamily="50" charset="0"/>
              </a:rPr>
              <a:t>Thank You</a:t>
            </a:r>
          </a:p>
        </p:txBody>
      </p:sp>
      <p:sp>
        <p:nvSpPr>
          <p:cNvPr id="6" name="object 29">
            <a:extLst>
              <a:ext uri="{FF2B5EF4-FFF2-40B4-BE49-F238E27FC236}">
                <a16:creationId xmlns:a16="http://schemas.microsoft.com/office/drawing/2014/main" id="{AB470E87-C844-4156-8E92-18723B1D5A75}"/>
              </a:ext>
            </a:extLst>
          </p:cNvPr>
          <p:cNvSpPr txBox="1"/>
          <p:nvPr userDrawn="1"/>
        </p:nvSpPr>
        <p:spPr>
          <a:xfrm>
            <a:off x="2069356" y="6265511"/>
            <a:ext cx="3767410" cy="322235"/>
          </a:xfrm>
          <a:prstGeom prst="rect">
            <a:avLst/>
          </a:prstGeom>
        </p:spPr>
        <p:txBody>
          <a:bodyPr vert="horz" wrap="square" lIns="0" tIns="14319" rIns="0" bIns="0" rtlCol="0">
            <a:spAutoFit/>
          </a:bodyPr>
          <a:lstStyle/>
          <a:p>
            <a:r>
              <a:rPr lang="en-US" sz="1000">
                <a:effectLst/>
                <a:latin typeface="Poppins" panose="00000500000000000000" pitchFamily="50" charset="0"/>
                <a:cs typeface="Poppins" panose="00000500000000000000" pitchFamily="50" charset="0"/>
              </a:rPr>
              <a:t>130 E Randolph St, #1950,</a:t>
            </a:r>
          </a:p>
          <a:p>
            <a:r>
              <a:rPr lang="en-US" sz="1000">
                <a:effectLst/>
                <a:latin typeface="Poppins" panose="00000500000000000000" pitchFamily="50" charset="0"/>
                <a:cs typeface="Poppins" panose="00000500000000000000" pitchFamily="50" charset="0"/>
              </a:rPr>
              <a:t>Chicago IL 60601</a:t>
            </a:r>
          </a:p>
        </p:txBody>
      </p:sp>
      <p:sp>
        <p:nvSpPr>
          <p:cNvPr id="9" name="object 21">
            <a:extLst>
              <a:ext uri="{FF2B5EF4-FFF2-40B4-BE49-F238E27FC236}">
                <a16:creationId xmlns:a16="http://schemas.microsoft.com/office/drawing/2014/main" id="{2002698A-E811-41DE-8B56-DC17E230969E}"/>
              </a:ext>
            </a:extLst>
          </p:cNvPr>
          <p:cNvSpPr txBox="1">
            <a:spLocks/>
          </p:cNvSpPr>
          <p:nvPr userDrawn="1"/>
        </p:nvSpPr>
        <p:spPr>
          <a:xfrm>
            <a:off x="2069356" y="6031802"/>
            <a:ext cx="3099147" cy="177648"/>
          </a:xfrm>
          <a:prstGeom prst="rect">
            <a:avLst/>
          </a:prstGeom>
        </p:spPr>
        <p:txBody>
          <a:bodyPr vert="horz" wrap="square" lIns="0" tIns="15910" rIns="0" bIns="0" rtlCol="0">
            <a:spAutoFit/>
          </a:bodyPr>
          <a:lstStyle>
            <a:lvl1pPr>
              <a:defRPr sz="3257" b="1" i="0">
                <a:solidFill>
                  <a:schemeClr val="bg1"/>
                </a:solidFill>
                <a:latin typeface="Montserrat"/>
                <a:ea typeface="+mj-ea"/>
                <a:cs typeface="Montserrat"/>
              </a:defRPr>
            </a:lvl1pPr>
          </a:lstStyle>
          <a:p>
            <a:pPr marL="15909">
              <a:spcBef>
                <a:spcPts val="125"/>
              </a:spcBef>
            </a:pPr>
            <a:r>
              <a:rPr lang="en-US" sz="1050" kern="0" err="1">
                <a:solidFill>
                  <a:srgbClr val="231F20"/>
                </a:solidFill>
                <a:latin typeface="Poppins" panose="00000500000000000000" pitchFamily="50" charset="0"/>
                <a:cs typeface="Poppins" panose="00000500000000000000" pitchFamily="50" charset="0"/>
              </a:rPr>
              <a:t>Tredence</a:t>
            </a:r>
            <a:r>
              <a:rPr lang="en-US" sz="1050" kern="0">
                <a:solidFill>
                  <a:srgbClr val="231F20"/>
                </a:solidFill>
                <a:latin typeface="Poppins" panose="00000500000000000000" pitchFamily="50" charset="0"/>
                <a:cs typeface="Poppins" panose="00000500000000000000" pitchFamily="50" charset="0"/>
              </a:rPr>
              <a:t> Inc.</a:t>
            </a:r>
          </a:p>
        </p:txBody>
      </p:sp>
      <p:sp>
        <p:nvSpPr>
          <p:cNvPr id="14" name="object 30">
            <a:extLst>
              <a:ext uri="{FF2B5EF4-FFF2-40B4-BE49-F238E27FC236}">
                <a16:creationId xmlns:a16="http://schemas.microsoft.com/office/drawing/2014/main" id="{45A2CB95-4311-4B87-A6D3-F14D1F2D1BF2}"/>
              </a:ext>
            </a:extLst>
          </p:cNvPr>
          <p:cNvSpPr txBox="1"/>
          <p:nvPr userDrawn="1"/>
        </p:nvSpPr>
        <p:spPr>
          <a:xfrm>
            <a:off x="9152208" y="6267687"/>
            <a:ext cx="508259" cy="175576"/>
          </a:xfrm>
          <a:prstGeom prst="rect">
            <a:avLst/>
          </a:prstGeom>
        </p:spPr>
        <p:txBody>
          <a:bodyPr vert="horz" wrap="square" lIns="0" tIns="21478" rIns="0" bIns="0" rtlCol="0">
            <a:spAutoFit/>
          </a:bodyPr>
          <a:lstStyle/>
          <a:p>
            <a:pPr>
              <a:spcBef>
                <a:spcPts val="169"/>
              </a:spcBef>
            </a:pPr>
            <a:r>
              <a:rPr lang="en-IN" sz="1000" spc="-19">
                <a:solidFill>
                  <a:srgbClr val="231F20"/>
                </a:solidFill>
                <a:latin typeface="Poppins" panose="00000500000000000000" pitchFamily="50" charset="0"/>
                <a:cs typeface="Poppins" panose="00000500000000000000" pitchFamily="50" charset="0"/>
              </a:rPr>
              <a:t>Mobile:</a:t>
            </a:r>
            <a:endParaRPr sz="1000">
              <a:latin typeface="Poppins" panose="00000500000000000000" pitchFamily="50" charset="0"/>
              <a:cs typeface="Poppins" panose="00000500000000000000" pitchFamily="50" charset="0"/>
            </a:endParaRPr>
          </a:p>
        </p:txBody>
      </p:sp>
      <p:sp>
        <p:nvSpPr>
          <p:cNvPr id="15" name="object 31">
            <a:extLst>
              <a:ext uri="{FF2B5EF4-FFF2-40B4-BE49-F238E27FC236}">
                <a16:creationId xmlns:a16="http://schemas.microsoft.com/office/drawing/2014/main" id="{24BDDFED-4199-465E-B9AB-0A8261FCCEC7}"/>
              </a:ext>
            </a:extLst>
          </p:cNvPr>
          <p:cNvSpPr txBox="1"/>
          <p:nvPr userDrawn="1"/>
        </p:nvSpPr>
        <p:spPr>
          <a:xfrm>
            <a:off x="9194543" y="6435769"/>
            <a:ext cx="440525" cy="175576"/>
          </a:xfrm>
          <a:prstGeom prst="rect">
            <a:avLst/>
          </a:prstGeom>
        </p:spPr>
        <p:txBody>
          <a:bodyPr vert="horz" wrap="square" lIns="0" tIns="21478" rIns="0" bIns="0" rtlCol="0">
            <a:spAutoFit/>
          </a:bodyPr>
          <a:lstStyle/>
          <a:p>
            <a:pPr>
              <a:spcBef>
                <a:spcPts val="169"/>
              </a:spcBef>
            </a:pPr>
            <a:r>
              <a:rPr lang="en-IN" sz="1000" spc="25">
                <a:solidFill>
                  <a:srgbClr val="231F20"/>
                </a:solidFill>
                <a:latin typeface="Poppins" panose="00000500000000000000" pitchFamily="50" charset="0"/>
                <a:cs typeface="Poppins" panose="00000500000000000000" pitchFamily="50" charset="0"/>
              </a:rPr>
              <a:t>Email:</a:t>
            </a:r>
            <a:endParaRPr sz="1000">
              <a:latin typeface="Poppins" panose="00000500000000000000" pitchFamily="50" charset="0"/>
              <a:cs typeface="Poppins" panose="00000500000000000000" pitchFamily="50" charset="0"/>
            </a:endParaRPr>
          </a:p>
        </p:txBody>
      </p:sp>
      <p:sp>
        <p:nvSpPr>
          <p:cNvPr id="16" name="object 21">
            <a:extLst>
              <a:ext uri="{FF2B5EF4-FFF2-40B4-BE49-F238E27FC236}">
                <a16:creationId xmlns:a16="http://schemas.microsoft.com/office/drawing/2014/main" id="{F2B1623C-BC6C-4356-BE23-DEE70F76EB31}"/>
              </a:ext>
            </a:extLst>
          </p:cNvPr>
          <p:cNvSpPr txBox="1">
            <a:spLocks/>
          </p:cNvSpPr>
          <p:nvPr userDrawn="1"/>
        </p:nvSpPr>
        <p:spPr>
          <a:xfrm>
            <a:off x="9152208" y="6031802"/>
            <a:ext cx="1663549" cy="177648"/>
          </a:xfrm>
          <a:prstGeom prst="rect">
            <a:avLst/>
          </a:prstGeom>
        </p:spPr>
        <p:txBody>
          <a:bodyPr vert="horz" wrap="square" lIns="0" tIns="15910" rIns="0" bIns="0" rtlCol="0">
            <a:spAutoFit/>
          </a:bodyPr>
          <a:lstStyle>
            <a:lvl1pPr>
              <a:defRPr sz="3257" b="1" i="0">
                <a:solidFill>
                  <a:schemeClr val="bg1"/>
                </a:solidFill>
                <a:latin typeface="Montserrat"/>
                <a:ea typeface="+mj-ea"/>
                <a:cs typeface="Montserrat"/>
              </a:defRPr>
            </a:lvl1pPr>
          </a:lstStyle>
          <a:p>
            <a:pPr marL="15909">
              <a:spcBef>
                <a:spcPts val="125"/>
              </a:spcBef>
            </a:pPr>
            <a:r>
              <a:rPr lang="en-US" sz="1050" kern="0">
                <a:solidFill>
                  <a:srgbClr val="231F20"/>
                </a:solidFill>
                <a:latin typeface="Poppins" panose="00000500000000000000" pitchFamily="50" charset="0"/>
                <a:cs typeface="Poppins" panose="00000500000000000000" pitchFamily="50" charset="0"/>
              </a:rPr>
              <a:t>CONTACT DETAILS</a:t>
            </a:r>
          </a:p>
        </p:txBody>
      </p:sp>
      <p:sp>
        <p:nvSpPr>
          <p:cNvPr id="17" name="Text Placeholder 11">
            <a:extLst>
              <a:ext uri="{FF2B5EF4-FFF2-40B4-BE49-F238E27FC236}">
                <a16:creationId xmlns:a16="http://schemas.microsoft.com/office/drawing/2014/main" id="{41ED0316-68B6-44B7-90EC-023AB64C88F0}"/>
              </a:ext>
            </a:extLst>
          </p:cNvPr>
          <p:cNvSpPr>
            <a:spLocks noGrp="1"/>
          </p:cNvSpPr>
          <p:nvPr>
            <p:ph type="body" sz="quarter" idx="10" hasCustomPrompt="1"/>
          </p:nvPr>
        </p:nvSpPr>
        <p:spPr>
          <a:xfrm>
            <a:off x="9660467" y="6273458"/>
            <a:ext cx="1786467" cy="164034"/>
          </a:xfrm>
          <a:prstGeom prst="rect">
            <a:avLst/>
          </a:prstGeom>
        </p:spPr>
        <p:txBody>
          <a:bodyPr vert="horz" wrap="square" lIns="0" tIns="21478" rIns="0" bIns="0" rtlCol="0">
            <a:spAutoFit/>
          </a:bodyPr>
          <a:lstStyle>
            <a:lvl1pPr marL="0" indent="0">
              <a:buNone/>
              <a:defRPr lang="en-US" sz="1000" spc="-19" smtClean="0">
                <a:solidFill>
                  <a:srgbClr val="231F20"/>
                </a:solidFill>
                <a:latin typeface="Poppins" panose="00000500000000000000" pitchFamily="50" charset="0"/>
                <a:cs typeface="Poppins" panose="00000500000000000000" pitchFamily="50" charset="0"/>
              </a:defRPr>
            </a:lvl1pPr>
            <a:lvl2pPr marL="228600" indent="0">
              <a:buNone/>
              <a:defRPr lang="en-US" sz="1800" smtClean="0"/>
            </a:lvl2pPr>
            <a:lvl3pPr marL="685800" indent="0">
              <a:buNone/>
              <a:defRPr lang="en-US" sz="1800" smtClean="0"/>
            </a:lvl3pPr>
            <a:lvl4pPr marL="1143000" indent="0">
              <a:buNone/>
              <a:defRPr lang="en-US" smtClean="0"/>
            </a:lvl4pPr>
            <a:lvl5pPr marL="1600200" indent="0">
              <a:buNone/>
              <a:defRPr lang="en-IN"/>
            </a:lvl5pPr>
          </a:lstStyle>
          <a:p>
            <a:pPr marL="0" lvl="0">
              <a:spcBef>
                <a:spcPts val="169"/>
              </a:spcBef>
            </a:pPr>
            <a:r>
              <a:rPr lang="en-US"/>
              <a:t>Click to add your number</a:t>
            </a:r>
            <a:endParaRPr lang="en-IN"/>
          </a:p>
        </p:txBody>
      </p:sp>
      <p:sp>
        <p:nvSpPr>
          <p:cNvPr id="18" name="Text Placeholder 11">
            <a:extLst>
              <a:ext uri="{FF2B5EF4-FFF2-40B4-BE49-F238E27FC236}">
                <a16:creationId xmlns:a16="http://schemas.microsoft.com/office/drawing/2014/main" id="{CF8A4F0F-1163-4950-A0F2-D0B7E189D3CF}"/>
              </a:ext>
            </a:extLst>
          </p:cNvPr>
          <p:cNvSpPr>
            <a:spLocks noGrp="1"/>
          </p:cNvSpPr>
          <p:nvPr>
            <p:ph type="body" sz="quarter" idx="11" hasCustomPrompt="1"/>
          </p:nvPr>
        </p:nvSpPr>
        <p:spPr>
          <a:xfrm>
            <a:off x="9660467" y="6441540"/>
            <a:ext cx="1786467" cy="164034"/>
          </a:xfrm>
          <a:prstGeom prst="rect">
            <a:avLst/>
          </a:prstGeom>
        </p:spPr>
        <p:txBody>
          <a:bodyPr vert="horz" wrap="square" lIns="0" tIns="21478" rIns="0" bIns="0" rtlCol="0">
            <a:spAutoFit/>
          </a:bodyPr>
          <a:lstStyle>
            <a:lvl1pPr marL="0" indent="0">
              <a:buNone/>
              <a:defRPr lang="en-US" sz="1000" spc="-19" smtClean="0">
                <a:solidFill>
                  <a:srgbClr val="231F20"/>
                </a:solidFill>
                <a:latin typeface="Poppins" panose="00000500000000000000" pitchFamily="50" charset="0"/>
                <a:cs typeface="Poppins" panose="00000500000000000000" pitchFamily="50" charset="0"/>
              </a:defRPr>
            </a:lvl1pPr>
            <a:lvl2pPr marL="228600" indent="0">
              <a:buNone/>
              <a:defRPr lang="en-US" sz="1800" smtClean="0"/>
            </a:lvl2pPr>
            <a:lvl3pPr marL="685800" indent="0">
              <a:buNone/>
              <a:defRPr lang="en-US" sz="1800" smtClean="0"/>
            </a:lvl3pPr>
            <a:lvl4pPr marL="1143000" indent="0">
              <a:buNone/>
              <a:defRPr lang="en-US" smtClean="0"/>
            </a:lvl4pPr>
            <a:lvl5pPr marL="1600200" indent="0">
              <a:buNone/>
              <a:defRPr lang="en-IN"/>
            </a:lvl5pPr>
          </a:lstStyle>
          <a:p>
            <a:pPr marL="0" lvl="0">
              <a:spcBef>
                <a:spcPts val="169"/>
              </a:spcBef>
            </a:pPr>
            <a:r>
              <a:rPr lang="en-US"/>
              <a:t>Click to add your email ID</a:t>
            </a:r>
            <a:endParaRPr lang="en-IN"/>
          </a:p>
        </p:txBody>
      </p:sp>
    </p:spTree>
    <p:extLst>
      <p:ext uri="{BB962C8B-B14F-4D97-AF65-F5344CB8AC3E}">
        <p14:creationId xmlns:p14="http://schemas.microsoft.com/office/powerpoint/2010/main" val="405834312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3_Thank you - Bentonville">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3ACAB19B-63C2-49A9-BFE9-38ABC688855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5284020"/>
            <a:ext cx="12192000" cy="1573980"/>
          </a:xfrm>
          <a:prstGeom prst="rect">
            <a:avLst/>
          </a:prstGeom>
        </p:spPr>
      </p:pic>
      <p:sp>
        <p:nvSpPr>
          <p:cNvPr id="4" name="TextBox 3">
            <a:extLst>
              <a:ext uri="{FF2B5EF4-FFF2-40B4-BE49-F238E27FC236}">
                <a16:creationId xmlns:a16="http://schemas.microsoft.com/office/drawing/2014/main" id="{59C99FF1-5590-4EB8-A544-4BA4BA642912}"/>
              </a:ext>
            </a:extLst>
          </p:cNvPr>
          <p:cNvSpPr txBox="1"/>
          <p:nvPr userDrawn="1"/>
        </p:nvSpPr>
        <p:spPr>
          <a:xfrm>
            <a:off x="10141459" y="5385239"/>
            <a:ext cx="1598515" cy="276999"/>
          </a:xfrm>
          <a:prstGeom prst="rect">
            <a:avLst/>
          </a:prstGeom>
          <a:noFill/>
        </p:spPr>
        <p:txBody>
          <a:bodyPr wrap="none" rtlCol="0">
            <a:spAutoFit/>
          </a:bodyPr>
          <a:lstStyle/>
          <a:p>
            <a:pPr algn="ctr"/>
            <a:r>
              <a:rPr lang="en-US" sz="1200" b="1">
                <a:solidFill>
                  <a:schemeClr val="bg1"/>
                </a:solidFill>
                <a:latin typeface="Poppins ExtraBold" panose="00000900000000000000" pitchFamily="2" charset="0"/>
                <a:cs typeface="Poppins ExtraBold" panose="00000900000000000000" pitchFamily="2" charset="0"/>
              </a:rPr>
              <a:t>#BeyondPossible</a:t>
            </a:r>
            <a:endParaRPr lang="en-IN" sz="1200" b="1">
              <a:solidFill>
                <a:schemeClr val="bg1"/>
              </a:solidFill>
              <a:latin typeface="Poppins ExtraBold" panose="00000900000000000000" pitchFamily="2" charset="0"/>
              <a:cs typeface="Poppins ExtraBold" panose="00000900000000000000" pitchFamily="2" charset="0"/>
            </a:endParaRPr>
          </a:p>
        </p:txBody>
      </p:sp>
      <p:sp>
        <p:nvSpPr>
          <p:cNvPr id="5" name="TextBox 4">
            <a:extLst>
              <a:ext uri="{FF2B5EF4-FFF2-40B4-BE49-F238E27FC236}">
                <a16:creationId xmlns:a16="http://schemas.microsoft.com/office/drawing/2014/main" id="{980DEB8F-CCB6-4F1A-A13A-CBF7D1946E36}"/>
              </a:ext>
            </a:extLst>
          </p:cNvPr>
          <p:cNvSpPr txBox="1"/>
          <p:nvPr userDrawn="1"/>
        </p:nvSpPr>
        <p:spPr>
          <a:xfrm>
            <a:off x="2835685" y="2492924"/>
            <a:ext cx="6520631" cy="830997"/>
          </a:xfrm>
          <a:prstGeom prst="rect">
            <a:avLst/>
          </a:prstGeom>
          <a:noFill/>
        </p:spPr>
        <p:txBody>
          <a:bodyPr wrap="square" rtlCol="0">
            <a:spAutoFit/>
          </a:bodyPr>
          <a:lstStyle/>
          <a:p>
            <a:pPr algn="ctr"/>
            <a:r>
              <a:rPr lang="en-IN" sz="4800" b="1">
                <a:latin typeface="Poppins" panose="00000500000000000000" pitchFamily="50" charset="0"/>
                <a:cs typeface="Poppins" panose="00000500000000000000" pitchFamily="50" charset="0"/>
              </a:rPr>
              <a:t>Thank You</a:t>
            </a:r>
          </a:p>
        </p:txBody>
      </p:sp>
      <p:sp>
        <p:nvSpPr>
          <p:cNvPr id="6" name="object 29">
            <a:extLst>
              <a:ext uri="{FF2B5EF4-FFF2-40B4-BE49-F238E27FC236}">
                <a16:creationId xmlns:a16="http://schemas.microsoft.com/office/drawing/2014/main" id="{AB470E87-C844-4156-8E92-18723B1D5A75}"/>
              </a:ext>
            </a:extLst>
          </p:cNvPr>
          <p:cNvSpPr txBox="1"/>
          <p:nvPr userDrawn="1"/>
        </p:nvSpPr>
        <p:spPr>
          <a:xfrm>
            <a:off x="2069356" y="6265511"/>
            <a:ext cx="3767410" cy="322235"/>
          </a:xfrm>
          <a:prstGeom prst="rect">
            <a:avLst/>
          </a:prstGeom>
        </p:spPr>
        <p:txBody>
          <a:bodyPr vert="horz" wrap="square" lIns="0" tIns="14319" rIns="0" bIns="0" rtlCol="0">
            <a:spAutoFit/>
          </a:bodyPr>
          <a:lstStyle/>
          <a:p>
            <a:r>
              <a:rPr lang="nl-NL" sz="1000">
                <a:effectLst/>
                <a:latin typeface="Poppins" panose="00000500000000000000" pitchFamily="50" charset="0"/>
                <a:cs typeface="Poppins" panose="00000500000000000000" pitchFamily="50" charset="0"/>
              </a:rPr>
              <a:t>1120 S Walton Blvd, Ste 124,</a:t>
            </a:r>
          </a:p>
          <a:p>
            <a:r>
              <a:rPr lang="nl-NL" sz="1000">
                <a:effectLst/>
                <a:latin typeface="Poppins" panose="00000500000000000000" pitchFamily="50" charset="0"/>
                <a:cs typeface="Poppins" panose="00000500000000000000" pitchFamily="50" charset="0"/>
              </a:rPr>
              <a:t>Bentonville AR 72712</a:t>
            </a:r>
            <a:endParaRPr lang="en-US" sz="1000">
              <a:effectLst/>
              <a:latin typeface="Poppins" panose="00000500000000000000" pitchFamily="50" charset="0"/>
              <a:cs typeface="Poppins" panose="00000500000000000000" pitchFamily="50" charset="0"/>
            </a:endParaRPr>
          </a:p>
        </p:txBody>
      </p:sp>
      <p:sp>
        <p:nvSpPr>
          <p:cNvPr id="9" name="object 21">
            <a:extLst>
              <a:ext uri="{FF2B5EF4-FFF2-40B4-BE49-F238E27FC236}">
                <a16:creationId xmlns:a16="http://schemas.microsoft.com/office/drawing/2014/main" id="{2002698A-E811-41DE-8B56-DC17E230969E}"/>
              </a:ext>
            </a:extLst>
          </p:cNvPr>
          <p:cNvSpPr txBox="1">
            <a:spLocks/>
          </p:cNvSpPr>
          <p:nvPr userDrawn="1"/>
        </p:nvSpPr>
        <p:spPr>
          <a:xfrm>
            <a:off x="2069356" y="6031802"/>
            <a:ext cx="3099147" cy="177648"/>
          </a:xfrm>
          <a:prstGeom prst="rect">
            <a:avLst/>
          </a:prstGeom>
        </p:spPr>
        <p:txBody>
          <a:bodyPr vert="horz" wrap="square" lIns="0" tIns="15910" rIns="0" bIns="0" rtlCol="0">
            <a:spAutoFit/>
          </a:bodyPr>
          <a:lstStyle>
            <a:lvl1pPr>
              <a:defRPr sz="3257" b="1" i="0">
                <a:solidFill>
                  <a:schemeClr val="bg1"/>
                </a:solidFill>
                <a:latin typeface="Montserrat"/>
                <a:ea typeface="+mj-ea"/>
                <a:cs typeface="Montserrat"/>
              </a:defRPr>
            </a:lvl1pPr>
          </a:lstStyle>
          <a:p>
            <a:pPr marL="15909">
              <a:spcBef>
                <a:spcPts val="125"/>
              </a:spcBef>
            </a:pPr>
            <a:r>
              <a:rPr lang="en-US" sz="1050" kern="0" err="1">
                <a:solidFill>
                  <a:srgbClr val="231F20"/>
                </a:solidFill>
                <a:latin typeface="Poppins" panose="00000500000000000000" pitchFamily="50" charset="0"/>
                <a:cs typeface="Poppins" panose="00000500000000000000" pitchFamily="50" charset="0"/>
              </a:rPr>
              <a:t>Tredence</a:t>
            </a:r>
            <a:r>
              <a:rPr lang="en-US" sz="1050" kern="0">
                <a:solidFill>
                  <a:srgbClr val="231F20"/>
                </a:solidFill>
                <a:latin typeface="Poppins" panose="00000500000000000000" pitchFamily="50" charset="0"/>
                <a:cs typeface="Poppins" panose="00000500000000000000" pitchFamily="50" charset="0"/>
              </a:rPr>
              <a:t> Inc.</a:t>
            </a:r>
          </a:p>
        </p:txBody>
      </p:sp>
      <p:sp>
        <p:nvSpPr>
          <p:cNvPr id="14" name="object 30">
            <a:extLst>
              <a:ext uri="{FF2B5EF4-FFF2-40B4-BE49-F238E27FC236}">
                <a16:creationId xmlns:a16="http://schemas.microsoft.com/office/drawing/2014/main" id="{45A2CB95-4311-4B87-A6D3-F14D1F2D1BF2}"/>
              </a:ext>
            </a:extLst>
          </p:cNvPr>
          <p:cNvSpPr txBox="1"/>
          <p:nvPr userDrawn="1"/>
        </p:nvSpPr>
        <p:spPr>
          <a:xfrm>
            <a:off x="9152208" y="6267687"/>
            <a:ext cx="508259" cy="175576"/>
          </a:xfrm>
          <a:prstGeom prst="rect">
            <a:avLst/>
          </a:prstGeom>
        </p:spPr>
        <p:txBody>
          <a:bodyPr vert="horz" wrap="square" lIns="0" tIns="21478" rIns="0" bIns="0" rtlCol="0">
            <a:spAutoFit/>
          </a:bodyPr>
          <a:lstStyle/>
          <a:p>
            <a:pPr>
              <a:spcBef>
                <a:spcPts val="169"/>
              </a:spcBef>
            </a:pPr>
            <a:r>
              <a:rPr lang="en-IN" sz="1000" spc="-19">
                <a:solidFill>
                  <a:srgbClr val="231F20"/>
                </a:solidFill>
                <a:latin typeface="Poppins" panose="00000500000000000000" pitchFamily="50" charset="0"/>
                <a:cs typeface="Poppins" panose="00000500000000000000" pitchFamily="50" charset="0"/>
              </a:rPr>
              <a:t>Mobile:</a:t>
            </a:r>
            <a:endParaRPr sz="1000">
              <a:latin typeface="Poppins" panose="00000500000000000000" pitchFamily="50" charset="0"/>
              <a:cs typeface="Poppins" panose="00000500000000000000" pitchFamily="50" charset="0"/>
            </a:endParaRPr>
          </a:p>
        </p:txBody>
      </p:sp>
      <p:sp>
        <p:nvSpPr>
          <p:cNvPr id="15" name="object 31">
            <a:extLst>
              <a:ext uri="{FF2B5EF4-FFF2-40B4-BE49-F238E27FC236}">
                <a16:creationId xmlns:a16="http://schemas.microsoft.com/office/drawing/2014/main" id="{24BDDFED-4199-465E-B9AB-0A8261FCCEC7}"/>
              </a:ext>
            </a:extLst>
          </p:cNvPr>
          <p:cNvSpPr txBox="1"/>
          <p:nvPr userDrawn="1"/>
        </p:nvSpPr>
        <p:spPr>
          <a:xfrm>
            <a:off x="9194543" y="6435769"/>
            <a:ext cx="440525" cy="175576"/>
          </a:xfrm>
          <a:prstGeom prst="rect">
            <a:avLst/>
          </a:prstGeom>
        </p:spPr>
        <p:txBody>
          <a:bodyPr vert="horz" wrap="square" lIns="0" tIns="21478" rIns="0" bIns="0" rtlCol="0">
            <a:spAutoFit/>
          </a:bodyPr>
          <a:lstStyle/>
          <a:p>
            <a:pPr>
              <a:spcBef>
                <a:spcPts val="169"/>
              </a:spcBef>
            </a:pPr>
            <a:r>
              <a:rPr lang="en-IN" sz="1000" spc="25">
                <a:solidFill>
                  <a:srgbClr val="231F20"/>
                </a:solidFill>
                <a:latin typeface="Poppins" panose="00000500000000000000" pitchFamily="50" charset="0"/>
                <a:cs typeface="Poppins" panose="00000500000000000000" pitchFamily="50" charset="0"/>
              </a:rPr>
              <a:t>Email:</a:t>
            </a:r>
            <a:endParaRPr sz="1000">
              <a:latin typeface="Poppins" panose="00000500000000000000" pitchFamily="50" charset="0"/>
              <a:cs typeface="Poppins" panose="00000500000000000000" pitchFamily="50" charset="0"/>
            </a:endParaRPr>
          </a:p>
        </p:txBody>
      </p:sp>
      <p:sp>
        <p:nvSpPr>
          <p:cNvPr id="16" name="object 21">
            <a:extLst>
              <a:ext uri="{FF2B5EF4-FFF2-40B4-BE49-F238E27FC236}">
                <a16:creationId xmlns:a16="http://schemas.microsoft.com/office/drawing/2014/main" id="{F2B1623C-BC6C-4356-BE23-DEE70F76EB31}"/>
              </a:ext>
            </a:extLst>
          </p:cNvPr>
          <p:cNvSpPr txBox="1">
            <a:spLocks/>
          </p:cNvSpPr>
          <p:nvPr userDrawn="1"/>
        </p:nvSpPr>
        <p:spPr>
          <a:xfrm>
            <a:off x="9152208" y="6031802"/>
            <a:ext cx="1663549" cy="177648"/>
          </a:xfrm>
          <a:prstGeom prst="rect">
            <a:avLst/>
          </a:prstGeom>
        </p:spPr>
        <p:txBody>
          <a:bodyPr vert="horz" wrap="square" lIns="0" tIns="15910" rIns="0" bIns="0" rtlCol="0">
            <a:spAutoFit/>
          </a:bodyPr>
          <a:lstStyle>
            <a:lvl1pPr>
              <a:defRPr sz="3257" b="1" i="0">
                <a:solidFill>
                  <a:schemeClr val="bg1"/>
                </a:solidFill>
                <a:latin typeface="Montserrat"/>
                <a:ea typeface="+mj-ea"/>
                <a:cs typeface="Montserrat"/>
              </a:defRPr>
            </a:lvl1pPr>
          </a:lstStyle>
          <a:p>
            <a:pPr marL="15909">
              <a:spcBef>
                <a:spcPts val="125"/>
              </a:spcBef>
            </a:pPr>
            <a:r>
              <a:rPr lang="en-US" sz="1050" kern="0">
                <a:solidFill>
                  <a:srgbClr val="231F20"/>
                </a:solidFill>
                <a:latin typeface="Poppins" panose="00000500000000000000" pitchFamily="50" charset="0"/>
                <a:cs typeface="Poppins" panose="00000500000000000000" pitchFamily="50" charset="0"/>
              </a:rPr>
              <a:t>CONTACT DETAILS</a:t>
            </a:r>
          </a:p>
        </p:txBody>
      </p:sp>
      <p:sp>
        <p:nvSpPr>
          <p:cNvPr id="17" name="Text Placeholder 11">
            <a:extLst>
              <a:ext uri="{FF2B5EF4-FFF2-40B4-BE49-F238E27FC236}">
                <a16:creationId xmlns:a16="http://schemas.microsoft.com/office/drawing/2014/main" id="{41ED0316-68B6-44B7-90EC-023AB64C88F0}"/>
              </a:ext>
            </a:extLst>
          </p:cNvPr>
          <p:cNvSpPr>
            <a:spLocks noGrp="1"/>
          </p:cNvSpPr>
          <p:nvPr>
            <p:ph type="body" sz="quarter" idx="10" hasCustomPrompt="1"/>
          </p:nvPr>
        </p:nvSpPr>
        <p:spPr>
          <a:xfrm>
            <a:off x="9660467" y="6273458"/>
            <a:ext cx="1786467" cy="164034"/>
          </a:xfrm>
          <a:prstGeom prst="rect">
            <a:avLst/>
          </a:prstGeom>
        </p:spPr>
        <p:txBody>
          <a:bodyPr vert="horz" wrap="square" lIns="0" tIns="21478" rIns="0" bIns="0" rtlCol="0">
            <a:spAutoFit/>
          </a:bodyPr>
          <a:lstStyle>
            <a:lvl1pPr marL="0" indent="0">
              <a:buNone/>
              <a:defRPr lang="en-US" sz="1000" spc="-19" smtClean="0">
                <a:solidFill>
                  <a:srgbClr val="231F20"/>
                </a:solidFill>
                <a:latin typeface="Poppins" panose="00000500000000000000" pitchFamily="50" charset="0"/>
                <a:cs typeface="Poppins" panose="00000500000000000000" pitchFamily="50" charset="0"/>
              </a:defRPr>
            </a:lvl1pPr>
            <a:lvl2pPr marL="228600" indent="0">
              <a:buNone/>
              <a:defRPr lang="en-US" sz="1800" smtClean="0"/>
            </a:lvl2pPr>
            <a:lvl3pPr marL="685800" indent="0">
              <a:buNone/>
              <a:defRPr lang="en-US" sz="1800" smtClean="0"/>
            </a:lvl3pPr>
            <a:lvl4pPr marL="1143000" indent="0">
              <a:buNone/>
              <a:defRPr lang="en-US" smtClean="0"/>
            </a:lvl4pPr>
            <a:lvl5pPr marL="1600200" indent="0">
              <a:buNone/>
              <a:defRPr lang="en-IN"/>
            </a:lvl5pPr>
          </a:lstStyle>
          <a:p>
            <a:pPr marL="0" lvl="0">
              <a:spcBef>
                <a:spcPts val="169"/>
              </a:spcBef>
            </a:pPr>
            <a:r>
              <a:rPr lang="en-US"/>
              <a:t>Click to add your number</a:t>
            </a:r>
            <a:endParaRPr lang="en-IN"/>
          </a:p>
        </p:txBody>
      </p:sp>
      <p:sp>
        <p:nvSpPr>
          <p:cNvPr id="18" name="Text Placeholder 11">
            <a:extLst>
              <a:ext uri="{FF2B5EF4-FFF2-40B4-BE49-F238E27FC236}">
                <a16:creationId xmlns:a16="http://schemas.microsoft.com/office/drawing/2014/main" id="{CF8A4F0F-1163-4950-A0F2-D0B7E189D3CF}"/>
              </a:ext>
            </a:extLst>
          </p:cNvPr>
          <p:cNvSpPr>
            <a:spLocks noGrp="1"/>
          </p:cNvSpPr>
          <p:nvPr>
            <p:ph type="body" sz="quarter" idx="11" hasCustomPrompt="1"/>
          </p:nvPr>
        </p:nvSpPr>
        <p:spPr>
          <a:xfrm>
            <a:off x="9660467" y="6441540"/>
            <a:ext cx="1786467" cy="164034"/>
          </a:xfrm>
          <a:prstGeom prst="rect">
            <a:avLst/>
          </a:prstGeom>
        </p:spPr>
        <p:txBody>
          <a:bodyPr vert="horz" wrap="square" lIns="0" tIns="21478" rIns="0" bIns="0" rtlCol="0">
            <a:spAutoFit/>
          </a:bodyPr>
          <a:lstStyle>
            <a:lvl1pPr marL="0" indent="0">
              <a:buNone/>
              <a:defRPr lang="en-US" sz="1000" spc="-19" smtClean="0">
                <a:solidFill>
                  <a:srgbClr val="231F20"/>
                </a:solidFill>
                <a:latin typeface="Poppins" panose="00000500000000000000" pitchFamily="50" charset="0"/>
                <a:cs typeface="Poppins" panose="00000500000000000000" pitchFamily="50" charset="0"/>
              </a:defRPr>
            </a:lvl1pPr>
            <a:lvl2pPr marL="228600" indent="0">
              <a:buNone/>
              <a:defRPr lang="en-US" sz="1800" smtClean="0"/>
            </a:lvl2pPr>
            <a:lvl3pPr marL="685800" indent="0">
              <a:buNone/>
              <a:defRPr lang="en-US" sz="1800" smtClean="0"/>
            </a:lvl3pPr>
            <a:lvl4pPr marL="1143000" indent="0">
              <a:buNone/>
              <a:defRPr lang="en-US" smtClean="0"/>
            </a:lvl4pPr>
            <a:lvl5pPr marL="1600200" indent="0">
              <a:buNone/>
              <a:defRPr lang="en-IN"/>
            </a:lvl5pPr>
          </a:lstStyle>
          <a:p>
            <a:pPr marL="0" lvl="0">
              <a:spcBef>
                <a:spcPts val="169"/>
              </a:spcBef>
            </a:pPr>
            <a:r>
              <a:rPr lang="en-US"/>
              <a:t>Click to add your email ID</a:t>
            </a:r>
            <a:endParaRPr lang="en-IN"/>
          </a:p>
        </p:txBody>
      </p:sp>
    </p:spTree>
    <p:extLst>
      <p:ext uri="{BB962C8B-B14F-4D97-AF65-F5344CB8AC3E}">
        <p14:creationId xmlns:p14="http://schemas.microsoft.com/office/powerpoint/2010/main" val="140101878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4_Thank you - Foster City, CA ">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3ACAB19B-63C2-49A9-BFE9-38ABC688855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5284020"/>
            <a:ext cx="12192000" cy="1573980"/>
          </a:xfrm>
          <a:prstGeom prst="rect">
            <a:avLst/>
          </a:prstGeom>
        </p:spPr>
      </p:pic>
      <p:sp>
        <p:nvSpPr>
          <p:cNvPr id="4" name="TextBox 3">
            <a:extLst>
              <a:ext uri="{FF2B5EF4-FFF2-40B4-BE49-F238E27FC236}">
                <a16:creationId xmlns:a16="http://schemas.microsoft.com/office/drawing/2014/main" id="{59C99FF1-5590-4EB8-A544-4BA4BA642912}"/>
              </a:ext>
            </a:extLst>
          </p:cNvPr>
          <p:cNvSpPr txBox="1"/>
          <p:nvPr userDrawn="1"/>
        </p:nvSpPr>
        <p:spPr>
          <a:xfrm>
            <a:off x="10141459" y="5385239"/>
            <a:ext cx="1598515" cy="276999"/>
          </a:xfrm>
          <a:prstGeom prst="rect">
            <a:avLst/>
          </a:prstGeom>
          <a:noFill/>
        </p:spPr>
        <p:txBody>
          <a:bodyPr wrap="none" rtlCol="0">
            <a:spAutoFit/>
          </a:bodyPr>
          <a:lstStyle/>
          <a:p>
            <a:pPr algn="ctr"/>
            <a:r>
              <a:rPr lang="en-US" sz="1200" b="1">
                <a:solidFill>
                  <a:schemeClr val="bg1"/>
                </a:solidFill>
                <a:latin typeface="Poppins ExtraBold" panose="00000900000000000000" pitchFamily="2" charset="0"/>
                <a:cs typeface="Poppins ExtraBold" panose="00000900000000000000" pitchFamily="2" charset="0"/>
              </a:rPr>
              <a:t>#BeyondPossible</a:t>
            </a:r>
            <a:endParaRPr lang="en-IN" sz="1200" b="1">
              <a:solidFill>
                <a:schemeClr val="bg1"/>
              </a:solidFill>
              <a:latin typeface="Poppins ExtraBold" panose="00000900000000000000" pitchFamily="2" charset="0"/>
              <a:cs typeface="Poppins ExtraBold" panose="00000900000000000000" pitchFamily="2" charset="0"/>
            </a:endParaRPr>
          </a:p>
        </p:txBody>
      </p:sp>
      <p:sp>
        <p:nvSpPr>
          <p:cNvPr id="5" name="TextBox 4">
            <a:extLst>
              <a:ext uri="{FF2B5EF4-FFF2-40B4-BE49-F238E27FC236}">
                <a16:creationId xmlns:a16="http://schemas.microsoft.com/office/drawing/2014/main" id="{980DEB8F-CCB6-4F1A-A13A-CBF7D1946E36}"/>
              </a:ext>
            </a:extLst>
          </p:cNvPr>
          <p:cNvSpPr txBox="1"/>
          <p:nvPr userDrawn="1"/>
        </p:nvSpPr>
        <p:spPr>
          <a:xfrm>
            <a:off x="2835685" y="2492924"/>
            <a:ext cx="6520631" cy="830997"/>
          </a:xfrm>
          <a:prstGeom prst="rect">
            <a:avLst/>
          </a:prstGeom>
          <a:noFill/>
        </p:spPr>
        <p:txBody>
          <a:bodyPr wrap="square" rtlCol="0">
            <a:spAutoFit/>
          </a:bodyPr>
          <a:lstStyle/>
          <a:p>
            <a:pPr algn="ctr"/>
            <a:r>
              <a:rPr lang="en-IN" sz="4800" b="1">
                <a:latin typeface="Poppins" panose="00000500000000000000" pitchFamily="50" charset="0"/>
                <a:cs typeface="Poppins" panose="00000500000000000000" pitchFamily="50" charset="0"/>
              </a:rPr>
              <a:t>Thank You</a:t>
            </a:r>
          </a:p>
        </p:txBody>
      </p:sp>
      <p:sp>
        <p:nvSpPr>
          <p:cNvPr id="6" name="object 29">
            <a:extLst>
              <a:ext uri="{FF2B5EF4-FFF2-40B4-BE49-F238E27FC236}">
                <a16:creationId xmlns:a16="http://schemas.microsoft.com/office/drawing/2014/main" id="{AB470E87-C844-4156-8E92-18723B1D5A75}"/>
              </a:ext>
            </a:extLst>
          </p:cNvPr>
          <p:cNvSpPr txBox="1"/>
          <p:nvPr userDrawn="1"/>
        </p:nvSpPr>
        <p:spPr>
          <a:xfrm>
            <a:off x="2069356" y="6265511"/>
            <a:ext cx="3767410" cy="322235"/>
          </a:xfrm>
          <a:prstGeom prst="rect">
            <a:avLst/>
          </a:prstGeom>
        </p:spPr>
        <p:txBody>
          <a:bodyPr vert="horz" wrap="square" lIns="0" tIns="14319" rIns="0" bIns="0" rtlCol="0">
            <a:spAutoFit/>
          </a:bodyPr>
          <a:lstStyle/>
          <a:p>
            <a:r>
              <a:rPr lang="en-US" sz="1000">
                <a:effectLst/>
                <a:latin typeface="Poppins" panose="00000500000000000000" pitchFamily="50" charset="0"/>
                <a:cs typeface="Poppins" panose="00000500000000000000" pitchFamily="50" charset="0"/>
              </a:rPr>
              <a:t>950 Tower Ln #1650,</a:t>
            </a:r>
          </a:p>
          <a:p>
            <a:r>
              <a:rPr lang="en-US" sz="1000">
                <a:effectLst/>
                <a:latin typeface="Poppins" panose="00000500000000000000" pitchFamily="50" charset="0"/>
                <a:cs typeface="Poppins" panose="00000500000000000000" pitchFamily="50" charset="0"/>
              </a:rPr>
              <a:t>Foster City, CA 94404</a:t>
            </a:r>
          </a:p>
        </p:txBody>
      </p:sp>
      <p:sp>
        <p:nvSpPr>
          <p:cNvPr id="9" name="object 21">
            <a:extLst>
              <a:ext uri="{FF2B5EF4-FFF2-40B4-BE49-F238E27FC236}">
                <a16:creationId xmlns:a16="http://schemas.microsoft.com/office/drawing/2014/main" id="{2002698A-E811-41DE-8B56-DC17E230969E}"/>
              </a:ext>
            </a:extLst>
          </p:cNvPr>
          <p:cNvSpPr txBox="1">
            <a:spLocks/>
          </p:cNvSpPr>
          <p:nvPr userDrawn="1"/>
        </p:nvSpPr>
        <p:spPr>
          <a:xfrm>
            <a:off x="2069356" y="6031802"/>
            <a:ext cx="3099147" cy="177648"/>
          </a:xfrm>
          <a:prstGeom prst="rect">
            <a:avLst/>
          </a:prstGeom>
        </p:spPr>
        <p:txBody>
          <a:bodyPr vert="horz" wrap="square" lIns="0" tIns="15910" rIns="0" bIns="0" rtlCol="0">
            <a:spAutoFit/>
          </a:bodyPr>
          <a:lstStyle>
            <a:lvl1pPr>
              <a:defRPr sz="3257" b="1" i="0">
                <a:solidFill>
                  <a:schemeClr val="bg1"/>
                </a:solidFill>
                <a:latin typeface="Montserrat"/>
                <a:ea typeface="+mj-ea"/>
                <a:cs typeface="Montserrat"/>
              </a:defRPr>
            </a:lvl1pPr>
          </a:lstStyle>
          <a:p>
            <a:pPr marL="15909">
              <a:spcBef>
                <a:spcPts val="125"/>
              </a:spcBef>
            </a:pPr>
            <a:r>
              <a:rPr lang="en-US" sz="1050" kern="0" err="1">
                <a:solidFill>
                  <a:srgbClr val="231F20"/>
                </a:solidFill>
                <a:latin typeface="Poppins" panose="00000500000000000000" pitchFamily="50" charset="0"/>
                <a:cs typeface="Poppins" panose="00000500000000000000" pitchFamily="50" charset="0"/>
              </a:rPr>
              <a:t>Tredence</a:t>
            </a:r>
            <a:r>
              <a:rPr lang="en-US" sz="1050" kern="0">
                <a:solidFill>
                  <a:srgbClr val="231F20"/>
                </a:solidFill>
                <a:latin typeface="Poppins" panose="00000500000000000000" pitchFamily="50" charset="0"/>
                <a:cs typeface="Poppins" panose="00000500000000000000" pitchFamily="50" charset="0"/>
              </a:rPr>
              <a:t> Inc.</a:t>
            </a:r>
          </a:p>
        </p:txBody>
      </p:sp>
      <p:sp>
        <p:nvSpPr>
          <p:cNvPr id="14" name="object 30">
            <a:extLst>
              <a:ext uri="{FF2B5EF4-FFF2-40B4-BE49-F238E27FC236}">
                <a16:creationId xmlns:a16="http://schemas.microsoft.com/office/drawing/2014/main" id="{45A2CB95-4311-4B87-A6D3-F14D1F2D1BF2}"/>
              </a:ext>
            </a:extLst>
          </p:cNvPr>
          <p:cNvSpPr txBox="1"/>
          <p:nvPr userDrawn="1"/>
        </p:nvSpPr>
        <p:spPr>
          <a:xfrm>
            <a:off x="9152208" y="6267687"/>
            <a:ext cx="508259" cy="175576"/>
          </a:xfrm>
          <a:prstGeom prst="rect">
            <a:avLst/>
          </a:prstGeom>
        </p:spPr>
        <p:txBody>
          <a:bodyPr vert="horz" wrap="square" lIns="0" tIns="21478" rIns="0" bIns="0" rtlCol="0">
            <a:spAutoFit/>
          </a:bodyPr>
          <a:lstStyle/>
          <a:p>
            <a:pPr>
              <a:spcBef>
                <a:spcPts val="169"/>
              </a:spcBef>
            </a:pPr>
            <a:r>
              <a:rPr lang="en-IN" sz="1000" spc="-19">
                <a:solidFill>
                  <a:srgbClr val="231F20"/>
                </a:solidFill>
                <a:latin typeface="Poppins" panose="00000500000000000000" pitchFamily="50" charset="0"/>
                <a:cs typeface="Poppins" panose="00000500000000000000" pitchFamily="50" charset="0"/>
              </a:rPr>
              <a:t>Mobile:</a:t>
            </a:r>
            <a:endParaRPr sz="1000">
              <a:latin typeface="Poppins" panose="00000500000000000000" pitchFamily="50" charset="0"/>
              <a:cs typeface="Poppins" panose="00000500000000000000" pitchFamily="50" charset="0"/>
            </a:endParaRPr>
          </a:p>
        </p:txBody>
      </p:sp>
      <p:sp>
        <p:nvSpPr>
          <p:cNvPr id="15" name="object 31">
            <a:extLst>
              <a:ext uri="{FF2B5EF4-FFF2-40B4-BE49-F238E27FC236}">
                <a16:creationId xmlns:a16="http://schemas.microsoft.com/office/drawing/2014/main" id="{24BDDFED-4199-465E-B9AB-0A8261FCCEC7}"/>
              </a:ext>
            </a:extLst>
          </p:cNvPr>
          <p:cNvSpPr txBox="1"/>
          <p:nvPr userDrawn="1"/>
        </p:nvSpPr>
        <p:spPr>
          <a:xfrm>
            <a:off x="9194543" y="6435769"/>
            <a:ext cx="440525" cy="175576"/>
          </a:xfrm>
          <a:prstGeom prst="rect">
            <a:avLst/>
          </a:prstGeom>
        </p:spPr>
        <p:txBody>
          <a:bodyPr vert="horz" wrap="square" lIns="0" tIns="21478" rIns="0" bIns="0" rtlCol="0">
            <a:spAutoFit/>
          </a:bodyPr>
          <a:lstStyle/>
          <a:p>
            <a:pPr>
              <a:spcBef>
                <a:spcPts val="169"/>
              </a:spcBef>
            </a:pPr>
            <a:r>
              <a:rPr lang="en-IN" sz="1000" spc="25">
                <a:solidFill>
                  <a:srgbClr val="231F20"/>
                </a:solidFill>
                <a:latin typeface="Poppins" panose="00000500000000000000" pitchFamily="50" charset="0"/>
                <a:cs typeface="Poppins" panose="00000500000000000000" pitchFamily="50" charset="0"/>
              </a:rPr>
              <a:t>Email:</a:t>
            </a:r>
            <a:endParaRPr sz="1000">
              <a:latin typeface="Poppins" panose="00000500000000000000" pitchFamily="50" charset="0"/>
              <a:cs typeface="Poppins" panose="00000500000000000000" pitchFamily="50" charset="0"/>
            </a:endParaRPr>
          </a:p>
        </p:txBody>
      </p:sp>
      <p:sp>
        <p:nvSpPr>
          <p:cNvPr id="16" name="object 21">
            <a:extLst>
              <a:ext uri="{FF2B5EF4-FFF2-40B4-BE49-F238E27FC236}">
                <a16:creationId xmlns:a16="http://schemas.microsoft.com/office/drawing/2014/main" id="{F2B1623C-BC6C-4356-BE23-DEE70F76EB31}"/>
              </a:ext>
            </a:extLst>
          </p:cNvPr>
          <p:cNvSpPr txBox="1">
            <a:spLocks/>
          </p:cNvSpPr>
          <p:nvPr userDrawn="1"/>
        </p:nvSpPr>
        <p:spPr>
          <a:xfrm>
            <a:off x="9152208" y="6031802"/>
            <a:ext cx="1663549" cy="177648"/>
          </a:xfrm>
          <a:prstGeom prst="rect">
            <a:avLst/>
          </a:prstGeom>
        </p:spPr>
        <p:txBody>
          <a:bodyPr vert="horz" wrap="square" lIns="0" tIns="15910" rIns="0" bIns="0" rtlCol="0">
            <a:spAutoFit/>
          </a:bodyPr>
          <a:lstStyle>
            <a:lvl1pPr>
              <a:defRPr sz="3257" b="1" i="0">
                <a:solidFill>
                  <a:schemeClr val="bg1"/>
                </a:solidFill>
                <a:latin typeface="Montserrat"/>
                <a:ea typeface="+mj-ea"/>
                <a:cs typeface="Montserrat"/>
              </a:defRPr>
            </a:lvl1pPr>
          </a:lstStyle>
          <a:p>
            <a:pPr marL="15909">
              <a:spcBef>
                <a:spcPts val="125"/>
              </a:spcBef>
            </a:pPr>
            <a:r>
              <a:rPr lang="en-US" sz="1050" kern="0">
                <a:solidFill>
                  <a:srgbClr val="231F20"/>
                </a:solidFill>
                <a:latin typeface="Poppins" panose="00000500000000000000" pitchFamily="50" charset="0"/>
                <a:cs typeface="Poppins" panose="00000500000000000000" pitchFamily="50" charset="0"/>
              </a:rPr>
              <a:t>CONTACT DETAILS</a:t>
            </a:r>
          </a:p>
        </p:txBody>
      </p:sp>
      <p:sp>
        <p:nvSpPr>
          <p:cNvPr id="17" name="Text Placeholder 11">
            <a:extLst>
              <a:ext uri="{FF2B5EF4-FFF2-40B4-BE49-F238E27FC236}">
                <a16:creationId xmlns:a16="http://schemas.microsoft.com/office/drawing/2014/main" id="{41ED0316-68B6-44B7-90EC-023AB64C88F0}"/>
              </a:ext>
            </a:extLst>
          </p:cNvPr>
          <p:cNvSpPr>
            <a:spLocks noGrp="1"/>
          </p:cNvSpPr>
          <p:nvPr>
            <p:ph type="body" sz="quarter" idx="10" hasCustomPrompt="1"/>
          </p:nvPr>
        </p:nvSpPr>
        <p:spPr>
          <a:xfrm>
            <a:off x="9660467" y="6273458"/>
            <a:ext cx="1786467" cy="164034"/>
          </a:xfrm>
          <a:prstGeom prst="rect">
            <a:avLst/>
          </a:prstGeom>
        </p:spPr>
        <p:txBody>
          <a:bodyPr vert="horz" wrap="square" lIns="0" tIns="21478" rIns="0" bIns="0" rtlCol="0">
            <a:spAutoFit/>
          </a:bodyPr>
          <a:lstStyle>
            <a:lvl1pPr marL="0" indent="0">
              <a:buNone/>
              <a:defRPr lang="en-US" sz="1000" spc="-19" smtClean="0">
                <a:solidFill>
                  <a:srgbClr val="231F20"/>
                </a:solidFill>
                <a:latin typeface="Poppins" panose="00000500000000000000" pitchFamily="50" charset="0"/>
                <a:cs typeface="Poppins" panose="00000500000000000000" pitchFamily="50" charset="0"/>
              </a:defRPr>
            </a:lvl1pPr>
            <a:lvl2pPr marL="228600" indent="0">
              <a:buNone/>
              <a:defRPr lang="en-US" sz="1800" smtClean="0"/>
            </a:lvl2pPr>
            <a:lvl3pPr marL="685800" indent="0">
              <a:buNone/>
              <a:defRPr lang="en-US" sz="1800" smtClean="0"/>
            </a:lvl3pPr>
            <a:lvl4pPr marL="1143000" indent="0">
              <a:buNone/>
              <a:defRPr lang="en-US" smtClean="0"/>
            </a:lvl4pPr>
            <a:lvl5pPr marL="1600200" indent="0">
              <a:buNone/>
              <a:defRPr lang="en-IN"/>
            </a:lvl5pPr>
          </a:lstStyle>
          <a:p>
            <a:pPr marL="0" lvl="0">
              <a:spcBef>
                <a:spcPts val="169"/>
              </a:spcBef>
            </a:pPr>
            <a:r>
              <a:rPr lang="en-US"/>
              <a:t>Click to add your number</a:t>
            </a:r>
            <a:endParaRPr lang="en-IN"/>
          </a:p>
        </p:txBody>
      </p:sp>
      <p:sp>
        <p:nvSpPr>
          <p:cNvPr id="18" name="Text Placeholder 11">
            <a:extLst>
              <a:ext uri="{FF2B5EF4-FFF2-40B4-BE49-F238E27FC236}">
                <a16:creationId xmlns:a16="http://schemas.microsoft.com/office/drawing/2014/main" id="{CF8A4F0F-1163-4950-A0F2-D0B7E189D3CF}"/>
              </a:ext>
            </a:extLst>
          </p:cNvPr>
          <p:cNvSpPr>
            <a:spLocks noGrp="1"/>
          </p:cNvSpPr>
          <p:nvPr>
            <p:ph type="body" sz="quarter" idx="11" hasCustomPrompt="1"/>
          </p:nvPr>
        </p:nvSpPr>
        <p:spPr>
          <a:xfrm>
            <a:off x="9660467" y="6441540"/>
            <a:ext cx="1786467" cy="164034"/>
          </a:xfrm>
          <a:prstGeom prst="rect">
            <a:avLst/>
          </a:prstGeom>
        </p:spPr>
        <p:txBody>
          <a:bodyPr vert="horz" wrap="square" lIns="0" tIns="21478" rIns="0" bIns="0" rtlCol="0">
            <a:spAutoFit/>
          </a:bodyPr>
          <a:lstStyle>
            <a:lvl1pPr marL="0" indent="0">
              <a:buNone/>
              <a:defRPr lang="en-US" sz="1000" spc="-19" smtClean="0">
                <a:solidFill>
                  <a:srgbClr val="231F20"/>
                </a:solidFill>
                <a:latin typeface="Poppins" panose="00000500000000000000" pitchFamily="50" charset="0"/>
                <a:cs typeface="Poppins" panose="00000500000000000000" pitchFamily="50" charset="0"/>
              </a:defRPr>
            </a:lvl1pPr>
            <a:lvl2pPr marL="228600" indent="0">
              <a:buNone/>
              <a:defRPr lang="en-US" sz="1800" smtClean="0"/>
            </a:lvl2pPr>
            <a:lvl3pPr marL="685800" indent="0">
              <a:buNone/>
              <a:defRPr lang="en-US" sz="1800" smtClean="0"/>
            </a:lvl3pPr>
            <a:lvl4pPr marL="1143000" indent="0">
              <a:buNone/>
              <a:defRPr lang="en-US" smtClean="0"/>
            </a:lvl4pPr>
            <a:lvl5pPr marL="1600200" indent="0">
              <a:buNone/>
              <a:defRPr lang="en-IN"/>
            </a:lvl5pPr>
          </a:lstStyle>
          <a:p>
            <a:pPr marL="0" lvl="0">
              <a:spcBef>
                <a:spcPts val="169"/>
              </a:spcBef>
            </a:pPr>
            <a:r>
              <a:rPr lang="en-US"/>
              <a:t>Click to add your email ID</a:t>
            </a:r>
            <a:endParaRPr lang="en-IN"/>
          </a:p>
        </p:txBody>
      </p:sp>
    </p:spTree>
    <p:extLst>
      <p:ext uri="{BB962C8B-B14F-4D97-AF65-F5344CB8AC3E}">
        <p14:creationId xmlns:p14="http://schemas.microsoft.com/office/powerpoint/2010/main" val="49266613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5_Thank you - UK">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3ACAB19B-63C2-49A9-BFE9-38ABC688855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5284020"/>
            <a:ext cx="12192000" cy="1573980"/>
          </a:xfrm>
          <a:prstGeom prst="rect">
            <a:avLst/>
          </a:prstGeom>
        </p:spPr>
      </p:pic>
      <p:sp>
        <p:nvSpPr>
          <p:cNvPr id="4" name="TextBox 3">
            <a:extLst>
              <a:ext uri="{FF2B5EF4-FFF2-40B4-BE49-F238E27FC236}">
                <a16:creationId xmlns:a16="http://schemas.microsoft.com/office/drawing/2014/main" id="{59C99FF1-5590-4EB8-A544-4BA4BA642912}"/>
              </a:ext>
            </a:extLst>
          </p:cNvPr>
          <p:cNvSpPr txBox="1"/>
          <p:nvPr userDrawn="1"/>
        </p:nvSpPr>
        <p:spPr>
          <a:xfrm>
            <a:off x="10141459" y="5385239"/>
            <a:ext cx="1598515" cy="276999"/>
          </a:xfrm>
          <a:prstGeom prst="rect">
            <a:avLst/>
          </a:prstGeom>
          <a:noFill/>
        </p:spPr>
        <p:txBody>
          <a:bodyPr wrap="none" rtlCol="0">
            <a:spAutoFit/>
          </a:bodyPr>
          <a:lstStyle/>
          <a:p>
            <a:pPr algn="ctr"/>
            <a:r>
              <a:rPr lang="en-US" sz="1200" b="1">
                <a:solidFill>
                  <a:schemeClr val="bg1"/>
                </a:solidFill>
                <a:latin typeface="Poppins ExtraBold" panose="00000900000000000000" pitchFamily="2" charset="0"/>
                <a:cs typeface="Poppins ExtraBold" panose="00000900000000000000" pitchFamily="2" charset="0"/>
              </a:rPr>
              <a:t>#BeyondPossible</a:t>
            </a:r>
            <a:endParaRPr lang="en-IN" sz="1200" b="1">
              <a:solidFill>
                <a:schemeClr val="bg1"/>
              </a:solidFill>
              <a:latin typeface="Poppins ExtraBold" panose="00000900000000000000" pitchFamily="2" charset="0"/>
              <a:cs typeface="Poppins ExtraBold" panose="00000900000000000000" pitchFamily="2" charset="0"/>
            </a:endParaRPr>
          </a:p>
        </p:txBody>
      </p:sp>
      <p:sp>
        <p:nvSpPr>
          <p:cNvPr id="5" name="TextBox 4">
            <a:extLst>
              <a:ext uri="{FF2B5EF4-FFF2-40B4-BE49-F238E27FC236}">
                <a16:creationId xmlns:a16="http://schemas.microsoft.com/office/drawing/2014/main" id="{980DEB8F-CCB6-4F1A-A13A-CBF7D1946E36}"/>
              </a:ext>
            </a:extLst>
          </p:cNvPr>
          <p:cNvSpPr txBox="1"/>
          <p:nvPr userDrawn="1"/>
        </p:nvSpPr>
        <p:spPr>
          <a:xfrm>
            <a:off x="2835685" y="2492924"/>
            <a:ext cx="6520631" cy="830997"/>
          </a:xfrm>
          <a:prstGeom prst="rect">
            <a:avLst/>
          </a:prstGeom>
          <a:noFill/>
        </p:spPr>
        <p:txBody>
          <a:bodyPr wrap="square" rtlCol="0">
            <a:spAutoFit/>
          </a:bodyPr>
          <a:lstStyle/>
          <a:p>
            <a:pPr algn="ctr"/>
            <a:r>
              <a:rPr lang="en-IN" sz="4800" b="1">
                <a:latin typeface="Poppins" panose="00000500000000000000" pitchFamily="50" charset="0"/>
                <a:cs typeface="Poppins" panose="00000500000000000000" pitchFamily="50" charset="0"/>
              </a:rPr>
              <a:t>Thank You</a:t>
            </a:r>
          </a:p>
        </p:txBody>
      </p:sp>
      <p:sp>
        <p:nvSpPr>
          <p:cNvPr id="6" name="object 29">
            <a:extLst>
              <a:ext uri="{FF2B5EF4-FFF2-40B4-BE49-F238E27FC236}">
                <a16:creationId xmlns:a16="http://schemas.microsoft.com/office/drawing/2014/main" id="{AB470E87-C844-4156-8E92-18723B1D5A75}"/>
              </a:ext>
            </a:extLst>
          </p:cNvPr>
          <p:cNvSpPr txBox="1"/>
          <p:nvPr userDrawn="1"/>
        </p:nvSpPr>
        <p:spPr>
          <a:xfrm>
            <a:off x="2069356" y="6265511"/>
            <a:ext cx="3767410" cy="322235"/>
          </a:xfrm>
          <a:prstGeom prst="rect">
            <a:avLst/>
          </a:prstGeom>
        </p:spPr>
        <p:txBody>
          <a:bodyPr vert="horz" wrap="square" lIns="0" tIns="14319" rIns="0" bIns="0" rtlCol="0">
            <a:spAutoFit/>
          </a:bodyPr>
          <a:lstStyle/>
          <a:p>
            <a:r>
              <a:rPr lang="en-US" sz="1000">
                <a:effectLst/>
                <a:latin typeface="Poppins" panose="00000500000000000000" pitchFamily="50" charset="0"/>
                <a:cs typeface="Poppins" panose="00000500000000000000" pitchFamily="50" charset="0"/>
              </a:rPr>
              <a:t>Dawson House, 5 Jewry St,</a:t>
            </a:r>
          </a:p>
          <a:p>
            <a:r>
              <a:rPr lang="en-US" sz="1000">
                <a:effectLst/>
                <a:latin typeface="Poppins" panose="00000500000000000000" pitchFamily="50" charset="0"/>
                <a:cs typeface="Poppins" panose="00000500000000000000" pitchFamily="50" charset="0"/>
              </a:rPr>
              <a:t>London EC3N 2EX, United Kingdom</a:t>
            </a:r>
          </a:p>
        </p:txBody>
      </p:sp>
      <p:sp>
        <p:nvSpPr>
          <p:cNvPr id="9" name="object 21">
            <a:extLst>
              <a:ext uri="{FF2B5EF4-FFF2-40B4-BE49-F238E27FC236}">
                <a16:creationId xmlns:a16="http://schemas.microsoft.com/office/drawing/2014/main" id="{2002698A-E811-41DE-8B56-DC17E230969E}"/>
              </a:ext>
            </a:extLst>
          </p:cNvPr>
          <p:cNvSpPr txBox="1">
            <a:spLocks/>
          </p:cNvSpPr>
          <p:nvPr userDrawn="1"/>
        </p:nvSpPr>
        <p:spPr>
          <a:xfrm>
            <a:off x="2069356" y="6031802"/>
            <a:ext cx="3099147" cy="177648"/>
          </a:xfrm>
          <a:prstGeom prst="rect">
            <a:avLst/>
          </a:prstGeom>
        </p:spPr>
        <p:txBody>
          <a:bodyPr vert="horz" wrap="square" lIns="0" tIns="15910" rIns="0" bIns="0" rtlCol="0">
            <a:spAutoFit/>
          </a:bodyPr>
          <a:lstStyle>
            <a:lvl1pPr>
              <a:defRPr sz="3257" b="1" i="0">
                <a:solidFill>
                  <a:schemeClr val="bg1"/>
                </a:solidFill>
                <a:latin typeface="Montserrat"/>
                <a:ea typeface="+mj-ea"/>
                <a:cs typeface="Montserrat"/>
              </a:defRPr>
            </a:lvl1pPr>
          </a:lstStyle>
          <a:p>
            <a:pPr marL="15909">
              <a:spcBef>
                <a:spcPts val="125"/>
              </a:spcBef>
            </a:pPr>
            <a:r>
              <a:rPr lang="en-US" sz="1050" kern="0" err="1">
                <a:solidFill>
                  <a:srgbClr val="231F20"/>
                </a:solidFill>
                <a:latin typeface="Poppins" panose="00000500000000000000" pitchFamily="50" charset="0"/>
                <a:cs typeface="Poppins" panose="00000500000000000000" pitchFamily="50" charset="0"/>
              </a:rPr>
              <a:t>Tredence</a:t>
            </a:r>
            <a:r>
              <a:rPr lang="en-US" sz="1050" kern="0">
                <a:solidFill>
                  <a:srgbClr val="231F20"/>
                </a:solidFill>
                <a:latin typeface="Poppins" panose="00000500000000000000" pitchFamily="50" charset="0"/>
                <a:cs typeface="Poppins" panose="00000500000000000000" pitchFamily="50" charset="0"/>
              </a:rPr>
              <a:t> UK Ltd.</a:t>
            </a:r>
          </a:p>
        </p:txBody>
      </p:sp>
      <p:sp>
        <p:nvSpPr>
          <p:cNvPr id="14" name="object 30">
            <a:extLst>
              <a:ext uri="{FF2B5EF4-FFF2-40B4-BE49-F238E27FC236}">
                <a16:creationId xmlns:a16="http://schemas.microsoft.com/office/drawing/2014/main" id="{45A2CB95-4311-4B87-A6D3-F14D1F2D1BF2}"/>
              </a:ext>
            </a:extLst>
          </p:cNvPr>
          <p:cNvSpPr txBox="1"/>
          <p:nvPr userDrawn="1"/>
        </p:nvSpPr>
        <p:spPr>
          <a:xfrm>
            <a:off x="9152208" y="6267687"/>
            <a:ext cx="508259" cy="175576"/>
          </a:xfrm>
          <a:prstGeom prst="rect">
            <a:avLst/>
          </a:prstGeom>
        </p:spPr>
        <p:txBody>
          <a:bodyPr vert="horz" wrap="square" lIns="0" tIns="21478" rIns="0" bIns="0" rtlCol="0">
            <a:spAutoFit/>
          </a:bodyPr>
          <a:lstStyle/>
          <a:p>
            <a:pPr>
              <a:spcBef>
                <a:spcPts val="169"/>
              </a:spcBef>
            </a:pPr>
            <a:r>
              <a:rPr lang="en-IN" sz="1000" spc="-19">
                <a:solidFill>
                  <a:srgbClr val="231F20"/>
                </a:solidFill>
                <a:latin typeface="Poppins" panose="00000500000000000000" pitchFamily="50" charset="0"/>
                <a:cs typeface="Poppins" panose="00000500000000000000" pitchFamily="50" charset="0"/>
              </a:rPr>
              <a:t>Mobile:</a:t>
            </a:r>
            <a:endParaRPr sz="1000">
              <a:latin typeface="Poppins" panose="00000500000000000000" pitchFamily="50" charset="0"/>
              <a:cs typeface="Poppins" panose="00000500000000000000" pitchFamily="50" charset="0"/>
            </a:endParaRPr>
          </a:p>
        </p:txBody>
      </p:sp>
      <p:sp>
        <p:nvSpPr>
          <p:cNvPr id="15" name="object 31">
            <a:extLst>
              <a:ext uri="{FF2B5EF4-FFF2-40B4-BE49-F238E27FC236}">
                <a16:creationId xmlns:a16="http://schemas.microsoft.com/office/drawing/2014/main" id="{24BDDFED-4199-465E-B9AB-0A8261FCCEC7}"/>
              </a:ext>
            </a:extLst>
          </p:cNvPr>
          <p:cNvSpPr txBox="1"/>
          <p:nvPr userDrawn="1"/>
        </p:nvSpPr>
        <p:spPr>
          <a:xfrm>
            <a:off x="9194543" y="6435769"/>
            <a:ext cx="440525" cy="175576"/>
          </a:xfrm>
          <a:prstGeom prst="rect">
            <a:avLst/>
          </a:prstGeom>
        </p:spPr>
        <p:txBody>
          <a:bodyPr vert="horz" wrap="square" lIns="0" tIns="21478" rIns="0" bIns="0" rtlCol="0">
            <a:spAutoFit/>
          </a:bodyPr>
          <a:lstStyle/>
          <a:p>
            <a:pPr>
              <a:spcBef>
                <a:spcPts val="169"/>
              </a:spcBef>
            </a:pPr>
            <a:r>
              <a:rPr lang="en-IN" sz="1000" spc="25">
                <a:solidFill>
                  <a:srgbClr val="231F20"/>
                </a:solidFill>
                <a:latin typeface="Poppins" panose="00000500000000000000" pitchFamily="50" charset="0"/>
                <a:cs typeface="Poppins" panose="00000500000000000000" pitchFamily="50" charset="0"/>
              </a:rPr>
              <a:t>Email:</a:t>
            </a:r>
            <a:endParaRPr sz="1000">
              <a:latin typeface="Poppins" panose="00000500000000000000" pitchFamily="50" charset="0"/>
              <a:cs typeface="Poppins" panose="00000500000000000000" pitchFamily="50" charset="0"/>
            </a:endParaRPr>
          </a:p>
        </p:txBody>
      </p:sp>
      <p:sp>
        <p:nvSpPr>
          <p:cNvPr id="16" name="object 21">
            <a:extLst>
              <a:ext uri="{FF2B5EF4-FFF2-40B4-BE49-F238E27FC236}">
                <a16:creationId xmlns:a16="http://schemas.microsoft.com/office/drawing/2014/main" id="{F2B1623C-BC6C-4356-BE23-DEE70F76EB31}"/>
              </a:ext>
            </a:extLst>
          </p:cNvPr>
          <p:cNvSpPr txBox="1">
            <a:spLocks/>
          </p:cNvSpPr>
          <p:nvPr userDrawn="1"/>
        </p:nvSpPr>
        <p:spPr>
          <a:xfrm>
            <a:off x="9152208" y="6031802"/>
            <a:ext cx="1663549" cy="177648"/>
          </a:xfrm>
          <a:prstGeom prst="rect">
            <a:avLst/>
          </a:prstGeom>
        </p:spPr>
        <p:txBody>
          <a:bodyPr vert="horz" wrap="square" lIns="0" tIns="15910" rIns="0" bIns="0" rtlCol="0">
            <a:spAutoFit/>
          </a:bodyPr>
          <a:lstStyle>
            <a:lvl1pPr>
              <a:defRPr sz="3257" b="1" i="0">
                <a:solidFill>
                  <a:schemeClr val="bg1"/>
                </a:solidFill>
                <a:latin typeface="Montserrat"/>
                <a:ea typeface="+mj-ea"/>
                <a:cs typeface="Montserrat"/>
              </a:defRPr>
            </a:lvl1pPr>
          </a:lstStyle>
          <a:p>
            <a:pPr marL="15909">
              <a:spcBef>
                <a:spcPts val="125"/>
              </a:spcBef>
            </a:pPr>
            <a:r>
              <a:rPr lang="en-US" sz="1050" kern="0">
                <a:solidFill>
                  <a:srgbClr val="231F20"/>
                </a:solidFill>
                <a:latin typeface="Poppins" panose="00000500000000000000" pitchFamily="50" charset="0"/>
                <a:cs typeface="Poppins" panose="00000500000000000000" pitchFamily="50" charset="0"/>
              </a:rPr>
              <a:t>CONTACT DETAILS</a:t>
            </a:r>
          </a:p>
        </p:txBody>
      </p:sp>
      <p:sp>
        <p:nvSpPr>
          <p:cNvPr id="17" name="Text Placeholder 11">
            <a:extLst>
              <a:ext uri="{FF2B5EF4-FFF2-40B4-BE49-F238E27FC236}">
                <a16:creationId xmlns:a16="http://schemas.microsoft.com/office/drawing/2014/main" id="{41ED0316-68B6-44B7-90EC-023AB64C88F0}"/>
              </a:ext>
            </a:extLst>
          </p:cNvPr>
          <p:cNvSpPr>
            <a:spLocks noGrp="1"/>
          </p:cNvSpPr>
          <p:nvPr>
            <p:ph type="body" sz="quarter" idx="10" hasCustomPrompt="1"/>
          </p:nvPr>
        </p:nvSpPr>
        <p:spPr>
          <a:xfrm>
            <a:off x="9660467" y="6273458"/>
            <a:ext cx="1786467" cy="164034"/>
          </a:xfrm>
          <a:prstGeom prst="rect">
            <a:avLst/>
          </a:prstGeom>
        </p:spPr>
        <p:txBody>
          <a:bodyPr vert="horz" wrap="square" lIns="0" tIns="21478" rIns="0" bIns="0" rtlCol="0">
            <a:spAutoFit/>
          </a:bodyPr>
          <a:lstStyle>
            <a:lvl1pPr marL="0" indent="0">
              <a:buNone/>
              <a:defRPr lang="en-US" sz="1000" spc="-19" smtClean="0">
                <a:solidFill>
                  <a:srgbClr val="231F20"/>
                </a:solidFill>
                <a:latin typeface="Poppins" panose="00000500000000000000" pitchFamily="50" charset="0"/>
                <a:cs typeface="Poppins" panose="00000500000000000000" pitchFamily="50" charset="0"/>
              </a:defRPr>
            </a:lvl1pPr>
            <a:lvl2pPr marL="228600" indent="0">
              <a:buNone/>
              <a:defRPr lang="en-US" sz="1800" smtClean="0"/>
            </a:lvl2pPr>
            <a:lvl3pPr marL="685800" indent="0">
              <a:buNone/>
              <a:defRPr lang="en-US" sz="1800" smtClean="0"/>
            </a:lvl3pPr>
            <a:lvl4pPr marL="1143000" indent="0">
              <a:buNone/>
              <a:defRPr lang="en-US" smtClean="0"/>
            </a:lvl4pPr>
            <a:lvl5pPr marL="1600200" indent="0">
              <a:buNone/>
              <a:defRPr lang="en-IN"/>
            </a:lvl5pPr>
          </a:lstStyle>
          <a:p>
            <a:pPr marL="0" lvl="0">
              <a:spcBef>
                <a:spcPts val="169"/>
              </a:spcBef>
            </a:pPr>
            <a:r>
              <a:rPr lang="en-US"/>
              <a:t>Click to add your number</a:t>
            </a:r>
            <a:endParaRPr lang="en-IN"/>
          </a:p>
        </p:txBody>
      </p:sp>
      <p:sp>
        <p:nvSpPr>
          <p:cNvPr id="18" name="Text Placeholder 11">
            <a:extLst>
              <a:ext uri="{FF2B5EF4-FFF2-40B4-BE49-F238E27FC236}">
                <a16:creationId xmlns:a16="http://schemas.microsoft.com/office/drawing/2014/main" id="{CF8A4F0F-1163-4950-A0F2-D0B7E189D3CF}"/>
              </a:ext>
            </a:extLst>
          </p:cNvPr>
          <p:cNvSpPr>
            <a:spLocks noGrp="1"/>
          </p:cNvSpPr>
          <p:nvPr>
            <p:ph type="body" sz="quarter" idx="11" hasCustomPrompt="1"/>
          </p:nvPr>
        </p:nvSpPr>
        <p:spPr>
          <a:xfrm>
            <a:off x="9660467" y="6441540"/>
            <a:ext cx="1786467" cy="164034"/>
          </a:xfrm>
          <a:prstGeom prst="rect">
            <a:avLst/>
          </a:prstGeom>
        </p:spPr>
        <p:txBody>
          <a:bodyPr vert="horz" wrap="square" lIns="0" tIns="21478" rIns="0" bIns="0" rtlCol="0">
            <a:spAutoFit/>
          </a:bodyPr>
          <a:lstStyle>
            <a:lvl1pPr marL="0" indent="0">
              <a:buNone/>
              <a:defRPr lang="en-US" sz="1000" spc="-19" smtClean="0">
                <a:solidFill>
                  <a:srgbClr val="231F20"/>
                </a:solidFill>
                <a:latin typeface="Poppins" panose="00000500000000000000" pitchFamily="50" charset="0"/>
                <a:cs typeface="Poppins" panose="00000500000000000000" pitchFamily="50" charset="0"/>
              </a:defRPr>
            </a:lvl1pPr>
            <a:lvl2pPr marL="228600" indent="0">
              <a:buNone/>
              <a:defRPr lang="en-US" sz="1800" smtClean="0"/>
            </a:lvl2pPr>
            <a:lvl3pPr marL="685800" indent="0">
              <a:buNone/>
              <a:defRPr lang="en-US" sz="1800" smtClean="0"/>
            </a:lvl3pPr>
            <a:lvl4pPr marL="1143000" indent="0">
              <a:buNone/>
              <a:defRPr lang="en-US" smtClean="0"/>
            </a:lvl4pPr>
            <a:lvl5pPr marL="1600200" indent="0">
              <a:buNone/>
              <a:defRPr lang="en-IN"/>
            </a:lvl5pPr>
          </a:lstStyle>
          <a:p>
            <a:pPr marL="0" lvl="0">
              <a:spcBef>
                <a:spcPts val="169"/>
              </a:spcBef>
            </a:pPr>
            <a:r>
              <a:rPr lang="en-US"/>
              <a:t>Click to add your email ID</a:t>
            </a:r>
            <a:endParaRPr lang="en-IN"/>
          </a:p>
        </p:txBody>
      </p:sp>
    </p:spTree>
    <p:extLst>
      <p:ext uri="{BB962C8B-B14F-4D97-AF65-F5344CB8AC3E}">
        <p14:creationId xmlns:p14="http://schemas.microsoft.com/office/powerpoint/2010/main" val="1477584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Body with Bullet">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EA77E4D2-B742-42FB-B709-EE648C8FCA0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23952" y="0"/>
            <a:ext cx="12192000" cy="55002"/>
          </a:xfrm>
          <a:prstGeom prst="rect">
            <a:avLst/>
          </a:prstGeom>
        </p:spPr>
      </p:pic>
      <p:sp>
        <p:nvSpPr>
          <p:cNvPr id="4" name="Rectangle 3">
            <a:extLst>
              <a:ext uri="{FF2B5EF4-FFF2-40B4-BE49-F238E27FC236}">
                <a16:creationId xmlns:a16="http://schemas.microsoft.com/office/drawing/2014/main" id="{C046B851-BD79-4D4B-AD11-B421969D2684}"/>
              </a:ext>
            </a:extLst>
          </p:cNvPr>
          <p:cNvSpPr/>
          <p:nvPr userDrawn="1"/>
        </p:nvSpPr>
        <p:spPr>
          <a:xfrm>
            <a:off x="11518084" y="125835"/>
            <a:ext cx="140536" cy="140536"/>
          </a:xfrm>
          <a:prstGeom prst="rect">
            <a:avLst/>
          </a:prstGeom>
          <a:solidFill>
            <a:srgbClr val="FE5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4C03238E-6963-4E4D-BBD1-21BBB875F9CD}"/>
              </a:ext>
            </a:extLst>
          </p:cNvPr>
          <p:cNvSpPr/>
          <p:nvPr userDrawn="1"/>
        </p:nvSpPr>
        <p:spPr>
          <a:xfrm>
            <a:off x="11734492" y="125835"/>
            <a:ext cx="140536" cy="140536"/>
          </a:xfrm>
          <a:prstGeom prst="rect">
            <a:avLst/>
          </a:prstGeom>
          <a:solidFill>
            <a:srgbClr val="6DCD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B8E227E7-5C0D-4056-AB17-0C3268D89C1D}"/>
              </a:ext>
            </a:extLst>
          </p:cNvPr>
          <p:cNvSpPr/>
          <p:nvPr userDrawn="1"/>
        </p:nvSpPr>
        <p:spPr>
          <a:xfrm>
            <a:off x="11950900" y="125835"/>
            <a:ext cx="140536" cy="140536"/>
          </a:xfrm>
          <a:prstGeom prst="rect">
            <a:avLst/>
          </a:prstGeom>
          <a:solidFill>
            <a:srgbClr val="004E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78528C0C-32CD-4B60-8712-7C5FC9584248}"/>
              </a:ext>
            </a:extLst>
          </p:cNvPr>
          <p:cNvSpPr txBox="1"/>
          <p:nvPr userDrawn="1"/>
        </p:nvSpPr>
        <p:spPr>
          <a:xfrm>
            <a:off x="0" y="6575289"/>
            <a:ext cx="3110147" cy="230832"/>
          </a:xfrm>
          <a:prstGeom prst="rect">
            <a:avLst/>
          </a:prstGeom>
          <a:noFill/>
        </p:spPr>
        <p:txBody>
          <a:bodyPr wrap="none" rtlCol="0">
            <a:spAutoFit/>
          </a:bodyPr>
          <a:lstStyle/>
          <a:p>
            <a:pPr algn="r"/>
            <a:r>
              <a:rPr lang="en-US" sz="900">
                <a:solidFill>
                  <a:schemeClr val="tx1">
                    <a:lumMod val="50000"/>
                    <a:lumOff val="50000"/>
                  </a:schemeClr>
                </a:solidFill>
                <a:latin typeface="Poppins" panose="00000500000000000000" pitchFamily="50" charset="0"/>
                <a:cs typeface="Poppins" panose="00000500000000000000" pitchFamily="50" charset="0"/>
              </a:rPr>
              <a:t>© COPYRIGHT 2024, TREDENCE. ALL RIGHTS RESERVED</a:t>
            </a:r>
            <a:endParaRPr lang="en-IN" sz="900">
              <a:solidFill>
                <a:schemeClr val="tx1">
                  <a:lumMod val="50000"/>
                  <a:lumOff val="50000"/>
                </a:schemeClr>
              </a:solidFill>
              <a:latin typeface="Poppins" panose="00000500000000000000" pitchFamily="50" charset="0"/>
              <a:cs typeface="Poppins" panose="00000500000000000000" pitchFamily="50" charset="0"/>
            </a:endParaRPr>
          </a:p>
        </p:txBody>
      </p:sp>
      <p:grpSp>
        <p:nvGrpSpPr>
          <p:cNvPr id="8" name="Group 7">
            <a:extLst>
              <a:ext uri="{FF2B5EF4-FFF2-40B4-BE49-F238E27FC236}">
                <a16:creationId xmlns:a16="http://schemas.microsoft.com/office/drawing/2014/main" id="{98214D7B-D29D-4378-9E7D-B63740ED85C9}"/>
              </a:ext>
            </a:extLst>
          </p:cNvPr>
          <p:cNvGrpSpPr/>
          <p:nvPr userDrawn="1"/>
        </p:nvGrpSpPr>
        <p:grpSpPr>
          <a:xfrm>
            <a:off x="5902296" y="6657690"/>
            <a:ext cx="387409" cy="0"/>
            <a:chOff x="5905144" y="6657690"/>
            <a:chExt cx="387409" cy="0"/>
          </a:xfrm>
        </p:grpSpPr>
        <p:cxnSp>
          <p:nvCxnSpPr>
            <p:cNvPr id="9" name="Straight Connector 8">
              <a:extLst>
                <a:ext uri="{FF2B5EF4-FFF2-40B4-BE49-F238E27FC236}">
                  <a16:creationId xmlns:a16="http://schemas.microsoft.com/office/drawing/2014/main" id="{153AA31C-1EA9-44F8-B0B9-7CF32138F11D}"/>
                </a:ext>
              </a:extLst>
            </p:cNvPr>
            <p:cNvCxnSpPr>
              <a:cxnSpLocks/>
            </p:cNvCxnSpPr>
            <p:nvPr userDrawn="1"/>
          </p:nvCxnSpPr>
          <p:spPr>
            <a:xfrm>
              <a:off x="5905144" y="6657690"/>
              <a:ext cx="71215" cy="0"/>
            </a:xfrm>
            <a:prstGeom prst="line">
              <a:avLst/>
            </a:prstGeom>
            <a:ln w="28575">
              <a:solidFill>
                <a:srgbClr val="FE5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AB8FBDF-7E0E-4D7E-862D-428314E932F1}"/>
                </a:ext>
              </a:extLst>
            </p:cNvPr>
            <p:cNvCxnSpPr>
              <a:cxnSpLocks/>
            </p:cNvCxnSpPr>
            <p:nvPr userDrawn="1"/>
          </p:nvCxnSpPr>
          <p:spPr>
            <a:xfrm>
              <a:off x="6221338" y="6657690"/>
              <a:ext cx="71215" cy="0"/>
            </a:xfrm>
            <a:prstGeom prst="line">
              <a:avLst/>
            </a:prstGeom>
            <a:ln w="28575">
              <a:solidFill>
                <a:srgbClr val="FE5000"/>
              </a:solidFill>
            </a:ln>
          </p:spPr>
          <p:style>
            <a:lnRef idx="1">
              <a:schemeClr val="accent1"/>
            </a:lnRef>
            <a:fillRef idx="0">
              <a:schemeClr val="accent1"/>
            </a:fillRef>
            <a:effectRef idx="0">
              <a:schemeClr val="accent1"/>
            </a:effectRef>
            <a:fontRef idx="minor">
              <a:schemeClr val="tx1"/>
            </a:fontRef>
          </p:style>
        </p:cxnSp>
      </p:grpSp>
      <p:pic>
        <p:nvPicPr>
          <p:cNvPr id="11" name="Graphic 10">
            <a:extLst>
              <a:ext uri="{FF2B5EF4-FFF2-40B4-BE49-F238E27FC236}">
                <a16:creationId xmlns:a16="http://schemas.microsoft.com/office/drawing/2014/main" id="{6316D5ED-ED5A-4DEA-A26A-D216A8E5F18A}"/>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734492" y="6583835"/>
            <a:ext cx="180984" cy="192001"/>
          </a:xfrm>
          <a:prstGeom prst="rect">
            <a:avLst/>
          </a:prstGeom>
        </p:spPr>
      </p:pic>
      <p:cxnSp>
        <p:nvCxnSpPr>
          <p:cNvPr id="12" name="Straight Connector 11">
            <a:extLst>
              <a:ext uri="{FF2B5EF4-FFF2-40B4-BE49-F238E27FC236}">
                <a16:creationId xmlns:a16="http://schemas.microsoft.com/office/drawing/2014/main" id="{859A14B3-7083-444C-AE90-1951DA124D3E}"/>
              </a:ext>
            </a:extLst>
          </p:cNvPr>
          <p:cNvCxnSpPr>
            <a:cxnSpLocks/>
          </p:cNvCxnSpPr>
          <p:nvPr userDrawn="1"/>
        </p:nvCxnSpPr>
        <p:spPr>
          <a:xfrm>
            <a:off x="0" y="6496048"/>
            <a:ext cx="121920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3" name="Slide Number Placeholder 5">
            <a:extLst>
              <a:ext uri="{FF2B5EF4-FFF2-40B4-BE49-F238E27FC236}">
                <a16:creationId xmlns:a16="http://schemas.microsoft.com/office/drawing/2014/main" id="{796BD318-BFA6-4162-A9E6-3340BD627710}"/>
              </a:ext>
            </a:extLst>
          </p:cNvPr>
          <p:cNvSpPr>
            <a:spLocks noGrp="1"/>
          </p:cNvSpPr>
          <p:nvPr>
            <p:ph type="sldNum" sz="quarter" idx="4"/>
          </p:nvPr>
        </p:nvSpPr>
        <p:spPr>
          <a:xfrm>
            <a:off x="5905500" y="6499675"/>
            <a:ext cx="380999" cy="365125"/>
          </a:xfrm>
          <a:prstGeom prst="rect">
            <a:avLst/>
          </a:prstGeom>
        </p:spPr>
        <p:txBody>
          <a:bodyPr vert="horz" lIns="91440" tIns="45720" rIns="91440" bIns="45720" rtlCol="0" anchor="ctr"/>
          <a:lstStyle>
            <a:lvl1pPr algn="ctr">
              <a:defRPr sz="1000">
                <a:solidFill>
                  <a:schemeClr val="tx1">
                    <a:tint val="75000"/>
                  </a:schemeClr>
                </a:solidFill>
                <a:latin typeface="Poppins" panose="00000500000000000000" pitchFamily="50" charset="0"/>
                <a:cs typeface="Poppins" panose="00000500000000000000" pitchFamily="50" charset="0"/>
              </a:defRPr>
            </a:lvl1pPr>
          </a:lstStyle>
          <a:p>
            <a:fld id="{FAF63893-4B0C-4F88-9650-53ECAF8C5052}" type="slidenum">
              <a:rPr lang="en-IN" smtClean="0"/>
              <a:pPr/>
              <a:t>‹#›</a:t>
            </a:fld>
            <a:endParaRPr lang="en-IN"/>
          </a:p>
        </p:txBody>
      </p:sp>
      <p:sp>
        <p:nvSpPr>
          <p:cNvPr id="20" name="Title 18">
            <a:extLst>
              <a:ext uri="{FF2B5EF4-FFF2-40B4-BE49-F238E27FC236}">
                <a16:creationId xmlns:a16="http://schemas.microsoft.com/office/drawing/2014/main" id="{7725916F-093B-4C56-85A1-46E7828AF415}"/>
              </a:ext>
            </a:extLst>
          </p:cNvPr>
          <p:cNvSpPr>
            <a:spLocks noGrp="1"/>
          </p:cNvSpPr>
          <p:nvPr>
            <p:ph type="title"/>
          </p:nvPr>
        </p:nvSpPr>
        <p:spPr>
          <a:xfrm>
            <a:off x="316392" y="266371"/>
            <a:ext cx="10972800" cy="584775"/>
          </a:xfrm>
          <a:prstGeom prst="rect">
            <a:avLst/>
          </a:prstGeom>
        </p:spPr>
        <p:txBody>
          <a:bodyPr/>
          <a:lstStyle>
            <a:lvl1pPr>
              <a:defRPr lang="en-US" sz="2800" b="1" kern="1200" smtClean="0">
                <a:solidFill>
                  <a:schemeClr val="tx1"/>
                </a:solidFill>
                <a:latin typeface="Poppins" panose="00000500000000000000" pitchFamily="50" charset="0"/>
                <a:ea typeface="+mn-ea"/>
                <a:cs typeface="Poppins" panose="00000500000000000000" pitchFamily="50" charset="0"/>
              </a:defRPr>
            </a:lvl1pPr>
          </a:lstStyle>
          <a:p>
            <a:r>
              <a:rPr lang="en-US"/>
              <a:t>Click to edit Master title style</a:t>
            </a:r>
            <a:endParaRPr lang="en-IN"/>
          </a:p>
        </p:txBody>
      </p:sp>
      <p:sp>
        <p:nvSpPr>
          <p:cNvPr id="16" name="Content Placeholder 21">
            <a:extLst>
              <a:ext uri="{FF2B5EF4-FFF2-40B4-BE49-F238E27FC236}">
                <a16:creationId xmlns:a16="http://schemas.microsoft.com/office/drawing/2014/main" id="{03B389BE-B7DF-43A4-8CCB-318B80C9C081}"/>
              </a:ext>
            </a:extLst>
          </p:cNvPr>
          <p:cNvSpPr>
            <a:spLocks noGrp="1"/>
          </p:cNvSpPr>
          <p:nvPr>
            <p:ph sz="quarter" idx="10"/>
          </p:nvPr>
        </p:nvSpPr>
        <p:spPr>
          <a:xfrm>
            <a:off x="316392" y="1228556"/>
            <a:ext cx="11558635" cy="1462965"/>
          </a:xfrm>
          <a:prstGeom prst="rect">
            <a:avLst/>
          </a:prstGeom>
          <a:noFill/>
        </p:spPr>
        <p:txBody>
          <a:bodyPr wrap="square" rtlCol="0">
            <a:spAutoFit/>
          </a:bodyPr>
          <a:lstStyle>
            <a:lvl1pPr>
              <a:defRPr lang="en-US" sz="1600" dirty="0" smtClean="0">
                <a:latin typeface="Poppins Light" panose="00000400000000000000" pitchFamily="50" charset="0"/>
                <a:cs typeface="Poppins Light" panose="00000400000000000000" pitchFamily="50" charset="0"/>
              </a:defRPr>
            </a:lvl1pPr>
            <a:lvl2pPr>
              <a:defRPr lang="en-US" sz="1600" kern="1200" dirty="0" smtClean="0">
                <a:solidFill>
                  <a:schemeClr val="tx1"/>
                </a:solidFill>
                <a:latin typeface="Poppins Light" panose="00000400000000000000" pitchFamily="50" charset="0"/>
                <a:ea typeface="+mn-ea"/>
                <a:cs typeface="Poppins Light" panose="00000400000000000000" pitchFamily="50" charset="0"/>
              </a:defRPr>
            </a:lvl2pPr>
            <a:lvl3pPr>
              <a:defRPr lang="en-US" sz="1600" kern="1200" dirty="0" smtClean="0">
                <a:solidFill>
                  <a:schemeClr val="tx1"/>
                </a:solidFill>
                <a:latin typeface="Poppins Light" panose="00000400000000000000" pitchFamily="50" charset="0"/>
                <a:ea typeface="+mn-ea"/>
                <a:cs typeface="Poppins Light" panose="00000400000000000000" pitchFamily="50" charset="0"/>
              </a:defRPr>
            </a:lvl3pPr>
            <a:lvl4pPr>
              <a:defRPr lang="en-US" sz="1600" kern="1200" dirty="0" smtClean="0">
                <a:solidFill>
                  <a:schemeClr val="tx1"/>
                </a:solidFill>
                <a:latin typeface="Poppins Light" panose="00000400000000000000" pitchFamily="50" charset="0"/>
                <a:ea typeface="+mn-ea"/>
                <a:cs typeface="Poppins Light" panose="00000400000000000000" pitchFamily="50" charset="0"/>
              </a:defRPr>
            </a:lvl4pPr>
            <a:lvl5pPr>
              <a:defRPr lang="en-IN" sz="1600" kern="1200" dirty="0" smtClean="0">
                <a:solidFill>
                  <a:schemeClr val="tx1"/>
                </a:solidFill>
                <a:latin typeface="Poppins Light" panose="00000400000000000000" pitchFamily="50" charset="0"/>
                <a:ea typeface="+mn-ea"/>
                <a:cs typeface="Poppins Light" panose="00000400000000000000" pitchFamily="50" charset="0"/>
              </a:defRPr>
            </a:lvl5pPr>
          </a:lstStyle>
          <a:p>
            <a:pPr marL="0" lvl="0"/>
            <a:r>
              <a:rPr lang="en-US"/>
              <a:t>Click to edit Master text styles</a:t>
            </a:r>
          </a:p>
          <a:p>
            <a:pPr marL="457200" lvl="1"/>
            <a:r>
              <a:rPr lang="en-US"/>
              <a:t>Second level</a:t>
            </a:r>
          </a:p>
          <a:p>
            <a:pPr marL="914400" lvl="2"/>
            <a:r>
              <a:rPr lang="en-US"/>
              <a:t>Third level</a:t>
            </a:r>
          </a:p>
          <a:p>
            <a:pPr marL="1371600" lvl="3"/>
            <a:r>
              <a:rPr lang="en-US"/>
              <a:t>Fourth level</a:t>
            </a:r>
          </a:p>
          <a:p>
            <a:pPr marL="1828800" lvl="4"/>
            <a:r>
              <a:rPr lang="en-US"/>
              <a:t>Fifth level</a:t>
            </a:r>
            <a:endParaRPr lang="en-IN"/>
          </a:p>
        </p:txBody>
      </p:sp>
    </p:spTree>
    <p:extLst>
      <p:ext uri="{BB962C8B-B14F-4D97-AF65-F5344CB8AC3E}">
        <p14:creationId xmlns:p14="http://schemas.microsoft.com/office/powerpoint/2010/main" val="423908255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50B2FD-E2B0-4E51-A104-89780A4B57BE}"/>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DE2FCC64-10D7-49A9-A820-4B6694A0F570}"/>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AE5DDBC-B67C-4C95-BE70-E34D0657728E}"/>
              </a:ext>
            </a:extLst>
          </p:cNvPr>
          <p:cNvSpPr>
            <a:spLocks noGrp="1"/>
          </p:cNvSpPr>
          <p:nvPr>
            <p:ph type="dt" sz="half" idx="10"/>
          </p:nvPr>
        </p:nvSpPr>
        <p:spPr>
          <a:xfrm>
            <a:off x="838200" y="6356350"/>
            <a:ext cx="2743200" cy="365125"/>
          </a:xfrm>
          <a:prstGeom prst="rect">
            <a:avLst/>
          </a:prstGeom>
        </p:spPr>
        <p:txBody>
          <a:bodyPr/>
          <a:lstStyle/>
          <a:p>
            <a:endParaRPr lang="en-IN"/>
          </a:p>
        </p:txBody>
      </p:sp>
      <p:sp>
        <p:nvSpPr>
          <p:cNvPr id="5" name="Footer Placeholder 4">
            <a:extLst>
              <a:ext uri="{FF2B5EF4-FFF2-40B4-BE49-F238E27FC236}">
                <a16:creationId xmlns:a16="http://schemas.microsoft.com/office/drawing/2014/main" id="{B35A5590-1801-49A8-AE60-DBC5C069D2DB}"/>
              </a:ext>
            </a:extLst>
          </p:cNvPr>
          <p:cNvSpPr>
            <a:spLocks noGrp="1"/>
          </p:cNvSpPr>
          <p:nvPr>
            <p:ph type="ftr" sz="quarter" idx="11"/>
          </p:nvPr>
        </p:nvSpPr>
        <p:spPr>
          <a:xfrm>
            <a:off x="4038600" y="6356350"/>
            <a:ext cx="4114800" cy="365125"/>
          </a:xfrm>
          <a:prstGeom prst="rect">
            <a:avLst/>
          </a:prstGeom>
        </p:spPr>
        <p:txBody>
          <a:bodyPr/>
          <a:lstStyle/>
          <a:p>
            <a:endParaRPr lang="en-IN"/>
          </a:p>
        </p:txBody>
      </p:sp>
      <p:sp>
        <p:nvSpPr>
          <p:cNvPr id="6" name="Slide Number Placeholder 5">
            <a:extLst>
              <a:ext uri="{FF2B5EF4-FFF2-40B4-BE49-F238E27FC236}">
                <a16:creationId xmlns:a16="http://schemas.microsoft.com/office/drawing/2014/main" id="{38A697F3-093E-4E3B-AB29-8C026C7817EE}"/>
              </a:ext>
            </a:extLst>
          </p:cNvPr>
          <p:cNvSpPr>
            <a:spLocks noGrp="1"/>
          </p:cNvSpPr>
          <p:nvPr>
            <p:ph type="sldNum" sz="quarter" idx="12"/>
          </p:nvPr>
        </p:nvSpPr>
        <p:spPr>
          <a:xfrm>
            <a:off x="8610600" y="6356350"/>
            <a:ext cx="2743200" cy="365125"/>
          </a:xfrm>
          <a:prstGeom prst="rect">
            <a:avLst/>
          </a:prstGeom>
        </p:spPr>
        <p:txBody>
          <a:bodyPr/>
          <a:lstStyle/>
          <a:p>
            <a:fld id="{D2039573-94E4-4C8A-9E4C-598C7A506F00}" type="slidenum">
              <a:rPr lang="en-IN" smtClean="0"/>
              <a:t>‹#›</a:t>
            </a:fld>
            <a:endParaRPr lang="en-IN"/>
          </a:p>
        </p:txBody>
      </p:sp>
    </p:spTree>
    <p:extLst>
      <p:ext uri="{BB962C8B-B14F-4D97-AF65-F5344CB8AC3E}">
        <p14:creationId xmlns:p14="http://schemas.microsoft.com/office/powerpoint/2010/main" val="95617894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4D7193-D9A7-4A20-98F7-B4C92C4142A0}"/>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F7D1D6E1-FA1E-4CD0-B359-AA5E871BD333}"/>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394B867-F534-47FB-ACBC-4D7C8B7DEA18}"/>
              </a:ext>
            </a:extLst>
          </p:cNvPr>
          <p:cNvSpPr>
            <a:spLocks noGrp="1"/>
          </p:cNvSpPr>
          <p:nvPr>
            <p:ph type="dt" sz="half" idx="10"/>
          </p:nvPr>
        </p:nvSpPr>
        <p:spPr>
          <a:xfrm>
            <a:off x="838200" y="6356350"/>
            <a:ext cx="2743200" cy="365125"/>
          </a:xfrm>
          <a:prstGeom prst="rect">
            <a:avLst/>
          </a:prstGeom>
        </p:spPr>
        <p:txBody>
          <a:bodyPr/>
          <a:lstStyle/>
          <a:p>
            <a:endParaRPr lang="en-IN"/>
          </a:p>
        </p:txBody>
      </p:sp>
      <p:sp>
        <p:nvSpPr>
          <p:cNvPr id="5" name="Footer Placeholder 4">
            <a:extLst>
              <a:ext uri="{FF2B5EF4-FFF2-40B4-BE49-F238E27FC236}">
                <a16:creationId xmlns:a16="http://schemas.microsoft.com/office/drawing/2014/main" id="{594B59D1-CA4A-4061-BAF8-9B7FD8AA89FC}"/>
              </a:ext>
            </a:extLst>
          </p:cNvPr>
          <p:cNvSpPr>
            <a:spLocks noGrp="1"/>
          </p:cNvSpPr>
          <p:nvPr>
            <p:ph type="ftr" sz="quarter" idx="11"/>
          </p:nvPr>
        </p:nvSpPr>
        <p:spPr>
          <a:xfrm>
            <a:off x="4038600" y="6356350"/>
            <a:ext cx="4114800" cy="365125"/>
          </a:xfrm>
          <a:prstGeom prst="rect">
            <a:avLst/>
          </a:prstGeom>
        </p:spPr>
        <p:txBody>
          <a:bodyPr/>
          <a:lstStyle/>
          <a:p>
            <a:endParaRPr lang="en-IN"/>
          </a:p>
        </p:txBody>
      </p:sp>
      <p:sp>
        <p:nvSpPr>
          <p:cNvPr id="6" name="Slide Number Placeholder 5">
            <a:extLst>
              <a:ext uri="{FF2B5EF4-FFF2-40B4-BE49-F238E27FC236}">
                <a16:creationId xmlns:a16="http://schemas.microsoft.com/office/drawing/2014/main" id="{53646713-1F3B-4496-B975-805E9AD997AE}"/>
              </a:ext>
            </a:extLst>
          </p:cNvPr>
          <p:cNvSpPr>
            <a:spLocks noGrp="1"/>
          </p:cNvSpPr>
          <p:nvPr>
            <p:ph type="sldNum" sz="quarter" idx="12"/>
          </p:nvPr>
        </p:nvSpPr>
        <p:spPr>
          <a:xfrm>
            <a:off x="8610600" y="6356350"/>
            <a:ext cx="2743200" cy="365125"/>
          </a:xfrm>
          <a:prstGeom prst="rect">
            <a:avLst/>
          </a:prstGeom>
        </p:spPr>
        <p:txBody>
          <a:bodyPr/>
          <a:lstStyle/>
          <a:p>
            <a:fld id="{D2039573-94E4-4C8A-9E4C-598C7A506F00}" type="slidenum">
              <a:rPr lang="en-IN" smtClean="0"/>
              <a:t>‹#›</a:t>
            </a:fld>
            <a:endParaRPr lang="en-IN"/>
          </a:p>
        </p:txBody>
      </p:sp>
    </p:spTree>
    <p:extLst>
      <p:ext uri="{BB962C8B-B14F-4D97-AF65-F5344CB8AC3E}">
        <p14:creationId xmlns:p14="http://schemas.microsoft.com/office/powerpoint/2010/main" val="282467787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928E3E-B032-4243-9B49-3B2549E40C34}"/>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7273509A-005E-434B-B1A7-0325B6E0B842}"/>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03629FB9-7FD3-45FB-83F2-DA7A56B30F35}"/>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5D6A0E45-9DC5-45AB-98BA-ED0D9772A424}"/>
              </a:ext>
            </a:extLst>
          </p:cNvPr>
          <p:cNvSpPr>
            <a:spLocks noGrp="1"/>
          </p:cNvSpPr>
          <p:nvPr>
            <p:ph type="dt" sz="half" idx="10"/>
          </p:nvPr>
        </p:nvSpPr>
        <p:spPr>
          <a:xfrm>
            <a:off x="838200" y="6356350"/>
            <a:ext cx="2743200" cy="365125"/>
          </a:xfrm>
          <a:prstGeom prst="rect">
            <a:avLst/>
          </a:prstGeom>
        </p:spPr>
        <p:txBody>
          <a:bodyPr/>
          <a:lstStyle/>
          <a:p>
            <a:endParaRPr lang="en-IN"/>
          </a:p>
        </p:txBody>
      </p:sp>
      <p:sp>
        <p:nvSpPr>
          <p:cNvPr id="6" name="Footer Placeholder 5">
            <a:extLst>
              <a:ext uri="{FF2B5EF4-FFF2-40B4-BE49-F238E27FC236}">
                <a16:creationId xmlns:a16="http://schemas.microsoft.com/office/drawing/2014/main" id="{1DA8AE4F-B682-41CA-B1B2-6D2B171C68BB}"/>
              </a:ext>
            </a:extLst>
          </p:cNvPr>
          <p:cNvSpPr>
            <a:spLocks noGrp="1"/>
          </p:cNvSpPr>
          <p:nvPr>
            <p:ph type="ftr" sz="quarter" idx="11"/>
          </p:nvPr>
        </p:nvSpPr>
        <p:spPr>
          <a:xfrm>
            <a:off x="4038600" y="6356350"/>
            <a:ext cx="4114800" cy="365125"/>
          </a:xfrm>
          <a:prstGeom prst="rect">
            <a:avLst/>
          </a:prstGeom>
        </p:spPr>
        <p:txBody>
          <a:bodyPr/>
          <a:lstStyle/>
          <a:p>
            <a:endParaRPr lang="en-IN"/>
          </a:p>
        </p:txBody>
      </p:sp>
      <p:sp>
        <p:nvSpPr>
          <p:cNvPr id="7" name="Slide Number Placeholder 6">
            <a:extLst>
              <a:ext uri="{FF2B5EF4-FFF2-40B4-BE49-F238E27FC236}">
                <a16:creationId xmlns:a16="http://schemas.microsoft.com/office/drawing/2014/main" id="{EFFA8E89-CA67-4A69-B8FF-3AF693FDB150}"/>
              </a:ext>
            </a:extLst>
          </p:cNvPr>
          <p:cNvSpPr>
            <a:spLocks noGrp="1"/>
          </p:cNvSpPr>
          <p:nvPr>
            <p:ph type="sldNum" sz="quarter" idx="12"/>
          </p:nvPr>
        </p:nvSpPr>
        <p:spPr>
          <a:xfrm>
            <a:off x="8610600" y="6356350"/>
            <a:ext cx="2743200" cy="365125"/>
          </a:xfrm>
          <a:prstGeom prst="rect">
            <a:avLst/>
          </a:prstGeom>
        </p:spPr>
        <p:txBody>
          <a:bodyPr/>
          <a:lstStyle/>
          <a:p>
            <a:fld id="{D2039573-94E4-4C8A-9E4C-598C7A506F00}" type="slidenum">
              <a:rPr lang="en-IN" smtClean="0"/>
              <a:t>‹#›</a:t>
            </a:fld>
            <a:endParaRPr lang="en-IN"/>
          </a:p>
        </p:txBody>
      </p:sp>
    </p:spTree>
    <p:extLst>
      <p:ext uri="{BB962C8B-B14F-4D97-AF65-F5344CB8AC3E}">
        <p14:creationId xmlns:p14="http://schemas.microsoft.com/office/powerpoint/2010/main" val="137044110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FCD718-F6AD-471C-8A55-FE8C481425AF}"/>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8B6A2713-9A36-4074-90E0-7F6D194C4FB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FEE474F-A2A7-4780-BA12-1C1A818734C9}"/>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CFBA7B03-EB97-40CF-B2F4-B1D8012FAD09}"/>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7EBBD7F-1258-462B-86CB-5E82C296A944}"/>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48683EE7-AD92-43ED-9D87-CACF09860EE3}"/>
              </a:ext>
            </a:extLst>
          </p:cNvPr>
          <p:cNvSpPr>
            <a:spLocks noGrp="1"/>
          </p:cNvSpPr>
          <p:nvPr>
            <p:ph type="dt" sz="half" idx="10"/>
          </p:nvPr>
        </p:nvSpPr>
        <p:spPr>
          <a:xfrm>
            <a:off x="838200" y="6356350"/>
            <a:ext cx="2743200" cy="365125"/>
          </a:xfrm>
          <a:prstGeom prst="rect">
            <a:avLst/>
          </a:prstGeom>
        </p:spPr>
        <p:txBody>
          <a:bodyPr/>
          <a:lstStyle/>
          <a:p>
            <a:endParaRPr lang="en-IN"/>
          </a:p>
        </p:txBody>
      </p:sp>
      <p:sp>
        <p:nvSpPr>
          <p:cNvPr id="8" name="Footer Placeholder 7">
            <a:extLst>
              <a:ext uri="{FF2B5EF4-FFF2-40B4-BE49-F238E27FC236}">
                <a16:creationId xmlns:a16="http://schemas.microsoft.com/office/drawing/2014/main" id="{E4945CB9-85F6-485D-9E7F-F045716CA050}"/>
              </a:ext>
            </a:extLst>
          </p:cNvPr>
          <p:cNvSpPr>
            <a:spLocks noGrp="1"/>
          </p:cNvSpPr>
          <p:nvPr>
            <p:ph type="ftr" sz="quarter" idx="11"/>
          </p:nvPr>
        </p:nvSpPr>
        <p:spPr>
          <a:xfrm>
            <a:off x="4038600" y="6356350"/>
            <a:ext cx="4114800" cy="365125"/>
          </a:xfrm>
          <a:prstGeom prst="rect">
            <a:avLst/>
          </a:prstGeom>
        </p:spPr>
        <p:txBody>
          <a:bodyPr/>
          <a:lstStyle/>
          <a:p>
            <a:endParaRPr lang="en-IN"/>
          </a:p>
        </p:txBody>
      </p:sp>
      <p:sp>
        <p:nvSpPr>
          <p:cNvPr id="9" name="Slide Number Placeholder 8">
            <a:extLst>
              <a:ext uri="{FF2B5EF4-FFF2-40B4-BE49-F238E27FC236}">
                <a16:creationId xmlns:a16="http://schemas.microsoft.com/office/drawing/2014/main" id="{ED44EA23-E32B-474C-834D-103B6A03496D}"/>
              </a:ext>
            </a:extLst>
          </p:cNvPr>
          <p:cNvSpPr>
            <a:spLocks noGrp="1"/>
          </p:cNvSpPr>
          <p:nvPr>
            <p:ph type="sldNum" sz="quarter" idx="12"/>
          </p:nvPr>
        </p:nvSpPr>
        <p:spPr>
          <a:xfrm>
            <a:off x="8610600" y="6356350"/>
            <a:ext cx="2743200" cy="365125"/>
          </a:xfrm>
          <a:prstGeom prst="rect">
            <a:avLst/>
          </a:prstGeom>
        </p:spPr>
        <p:txBody>
          <a:bodyPr/>
          <a:lstStyle/>
          <a:p>
            <a:fld id="{D2039573-94E4-4C8A-9E4C-598C7A506F00}" type="slidenum">
              <a:rPr lang="en-IN" smtClean="0"/>
              <a:t>‹#›</a:t>
            </a:fld>
            <a:endParaRPr lang="en-IN"/>
          </a:p>
        </p:txBody>
      </p:sp>
    </p:spTree>
    <p:extLst>
      <p:ext uri="{BB962C8B-B14F-4D97-AF65-F5344CB8AC3E}">
        <p14:creationId xmlns:p14="http://schemas.microsoft.com/office/powerpoint/2010/main" val="329831390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6FFF7-630D-4268-A28C-D277F8F29E94}"/>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1E6BC78B-05DE-4A5C-9FA1-99808BB8F047}"/>
              </a:ext>
            </a:extLst>
          </p:cNvPr>
          <p:cNvSpPr>
            <a:spLocks noGrp="1"/>
          </p:cNvSpPr>
          <p:nvPr>
            <p:ph type="dt" sz="half" idx="10"/>
          </p:nvPr>
        </p:nvSpPr>
        <p:spPr>
          <a:xfrm>
            <a:off x="838200" y="6356350"/>
            <a:ext cx="2743200" cy="365125"/>
          </a:xfrm>
          <a:prstGeom prst="rect">
            <a:avLst/>
          </a:prstGeom>
        </p:spPr>
        <p:txBody>
          <a:bodyPr/>
          <a:lstStyle/>
          <a:p>
            <a:endParaRPr lang="en-IN"/>
          </a:p>
        </p:txBody>
      </p:sp>
      <p:sp>
        <p:nvSpPr>
          <p:cNvPr id="4" name="Footer Placeholder 3">
            <a:extLst>
              <a:ext uri="{FF2B5EF4-FFF2-40B4-BE49-F238E27FC236}">
                <a16:creationId xmlns:a16="http://schemas.microsoft.com/office/drawing/2014/main" id="{8F9D9DF0-BA3D-4989-B7BC-2A90E48F64D9}"/>
              </a:ext>
            </a:extLst>
          </p:cNvPr>
          <p:cNvSpPr>
            <a:spLocks noGrp="1"/>
          </p:cNvSpPr>
          <p:nvPr>
            <p:ph type="ftr" sz="quarter" idx="11"/>
          </p:nvPr>
        </p:nvSpPr>
        <p:spPr>
          <a:xfrm>
            <a:off x="4038600" y="6356350"/>
            <a:ext cx="4114800" cy="365125"/>
          </a:xfrm>
          <a:prstGeom prst="rect">
            <a:avLst/>
          </a:prstGeom>
        </p:spPr>
        <p:txBody>
          <a:bodyPr/>
          <a:lstStyle/>
          <a:p>
            <a:endParaRPr lang="en-IN"/>
          </a:p>
        </p:txBody>
      </p:sp>
      <p:sp>
        <p:nvSpPr>
          <p:cNvPr id="5" name="Slide Number Placeholder 4">
            <a:extLst>
              <a:ext uri="{FF2B5EF4-FFF2-40B4-BE49-F238E27FC236}">
                <a16:creationId xmlns:a16="http://schemas.microsoft.com/office/drawing/2014/main" id="{35ADA316-2513-41D0-9FC3-A771F4B888F5}"/>
              </a:ext>
            </a:extLst>
          </p:cNvPr>
          <p:cNvSpPr>
            <a:spLocks noGrp="1"/>
          </p:cNvSpPr>
          <p:nvPr>
            <p:ph type="sldNum" sz="quarter" idx="12"/>
          </p:nvPr>
        </p:nvSpPr>
        <p:spPr>
          <a:xfrm>
            <a:off x="8610600" y="6356350"/>
            <a:ext cx="2743200" cy="365125"/>
          </a:xfrm>
          <a:prstGeom prst="rect">
            <a:avLst/>
          </a:prstGeom>
        </p:spPr>
        <p:txBody>
          <a:bodyPr/>
          <a:lstStyle/>
          <a:p>
            <a:fld id="{D2039573-94E4-4C8A-9E4C-598C7A506F00}" type="slidenum">
              <a:rPr lang="en-IN" smtClean="0"/>
              <a:t>‹#›</a:t>
            </a:fld>
            <a:endParaRPr lang="en-IN"/>
          </a:p>
        </p:txBody>
      </p:sp>
    </p:spTree>
    <p:extLst>
      <p:ext uri="{BB962C8B-B14F-4D97-AF65-F5344CB8AC3E}">
        <p14:creationId xmlns:p14="http://schemas.microsoft.com/office/powerpoint/2010/main" val="353435798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D7442FF-9568-4230-8990-F761F049C097}"/>
              </a:ext>
            </a:extLst>
          </p:cNvPr>
          <p:cNvSpPr>
            <a:spLocks noGrp="1"/>
          </p:cNvSpPr>
          <p:nvPr>
            <p:ph type="dt" sz="half" idx="10"/>
          </p:nvPr>
        </p:nvSpPr>
        <p:spPr>
          <a:xfrm>
            <a:off x="838200" y="6356350"/>
            <a:ext cx="2743200" cy="365125"/>
          </a:xfrm>
          <a:prstGeom prst="rect">
            <a:avLst/>
          </a:prstGeom>
        </p:spPr>
        <p:txBody>
          <a:bodyPr/>
          <a:lstStyle/>
          <a:p>
            <a:endParaRPr lang="en-IN"/>
          </a:p>
        </p:txBody>
      </p:sp>
      <p:sp>
        <p:nvSpPr>
          <p:cNvPr id="3" name="Footer Placeholder 2">
            <a:extLst>
              <a:ext uri="{FF2B5EF4-FFF2-40B4-BE49-F238E27FC236}">
                <a16:creationId xmlns:a16="http://schemas.microsoft.com/office/drawing/2014/main" id="{1686D949-A0EB-4623-B115-A29DDC996382}"/>
              </a:ext>
            </a:extLst>
          </p:cNvPr>
          <p:cNvSpPr>
            <a:spLocks noGrp="1"/>
          </p:cNvSpPr>
          <p:nvPr>
            <p:ph type="ftr" sz="quarter" idx="11"/>
          </p:nvPr>
        </p:nvSpPr>
        <p:spPr>
          <a:xfrm>
            <a:off x="4038600" y="6356350"/>
            <a:ext cx="4114800" cy="365125"/>
          </a:xfrm>
          <a:prstGeom prst="rect">
            <a:avLst/>
          </a:prstGeom>
        </p:spPr>
        <p:txBody>
          <a:bodyPr/>
          <a:lstStyle/>
          <a:p>
            <a:endParaRPr lang="en-IN"/>
          </a:p>
        </p:txBody>
      </p:sp>
      <p:sp>
        <p:nvSpPr>
          <p:cNvPr id="4" name="Slide Number Placeholder 3">
            <a:extLst>
              <a:ext uri="{FF2B5EF4-FFF2-40B4-BE49-F238E27FC236}">
                <a16:creationId xmlns:a16="http://schemas.microsoft.com/office/drawing/2014/main" id="{17644FDF-E59F-4DE2-A1BE-E2A311E3753E}"/>
              </a:ext>
            </a:extLst>
          </p:cNvPr>
          <p:cNvSpPr>
            <a:spLocks noGrp="1"/>
          </p:cNvSpPr>
          <p:nvPr>
            <p:ph type="sldNum" sz="quarter" idx="12"/>
          </p:nvPr>
        </p:nvSpPr>
        <p:spPr>
          <a:xfrm>
            <a:off x="8610600" y="6356350"/>
            <a:ext cx="2743200" cy="365125"/>
          </a:xfrm>
          <a:prstGeom prst="rect">
            <a:avLst/>
          </a:prstGeom>
        </p:spPr>
        <p:txBody>
          <a:bodyPr/>
          <a:lstStyle/>
          <a:p>
            <a:fld id="{D2039573-94E4-4C8A-9E4C-598C7A506F00}" type="slidenum">
              <a:rPr lang="en-IN" smtClean="0"/>
              <a:t>‹#›</a:t>
            </a:fld>
            <a:endParaRPr lang="en-IN"/>
          </a:p>
        </p:txBody>
      </p:sp>
    </p:spTree>
    <p:extLst>
      <p:ext uri="{BB962C8B-B14F-4D97-AF65-F5344CB8AC3E}">
        <p14:creationId xmlns:p14="http://schemas.microsoft.com/office/powerpoint/2010/main" val="159451564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2BE1E6-246F-4ECA-94B2-E5E026077863}"/>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BD8CE1A9-F55F-44FC-B9A8-0EC85037F406}"/>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A7FE8CA5-9ACE-4F59-BB1F-9C79E4FCC344}"/>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E257973-384F-4215-9A95-AEBF867D9842}"/>
              </a:ext>
            </a:extLst>
          </p:cNvPr>
          <p:cNvSpPr>
            <a:spLocks noGrp="1"/>
          </p:cNvSpPr>
          <p:nvPr>
            <p:ph type="dt" sz="half" idx="10"/>
          </p:nvPr>
        </p:nvSpPr>
        <p:spPr>
          <a:xfrm>
            <a:off x="838200" y="6356350"/>
            <a:ext cx="2743200" cy="365125"/>
          </a:xfrm>
          <a:prstGeom prst="rect">
            <a:avLst/>
          </a:prstGeom>
        </p:spPr>
        <p:txBody>
          <a:bodyPr/>
          <a:lstStyle/>
          <a:p>
            <a:endParaRPr lang="en-IN"/>
          </a:p>
        </p:txBody>
      </p:sp>
      <p:sp>
        <p:nvSpPr>
          <p:cNvPr id="6" name="Footer Placeholder 5">
            <a:extLst>
              <a:ext uri="{FF2B5EF4-FFF2-40B4-BE49-F238E27FC236}">
                <a16:creationId xmlns:a16="http://schemas.microsoft.com/office/drawing/2014/main" id="{EC48A4D4-973D-4BC5-A622-97148CCA7134}"/>
              </a:ext>
            </a:extLst>
          </p:cNvPr>
          <p:cNvSpPr>
            <a:spLocks noGrp="1"/>
          </p:cNvSpPr>
          <p:nvPr>
            <p:ph type="ftr" sz="quarter" idx="11"/>
          </p:nvPr>
        </p:nvSpPr>
        <p:spPr>
          <a:xfrm>
            <a:off x="4038600" y="6356350"/>
            <a:ext cx="4114800" cy="365125"/>
          </a:xfrm>
          <a:prstGeom prst="rect">
            <a:avLst/>
          </a:prstGeom>
        </p:spPr>
        <p:txBody>
          <a:bodyPr/>
          <a:lstStyle/>
          <a:p>
            <a:endParaRPr lang="en-IN"/>
          </a:p>
        </p:txBody>
      </p:sp>
      <p:sp>
        <p:nvSpPr>
          <p:cNvPr id="7" name="Slide Number Placeholder 6">
            <a:extLst>
              <a:ext uri="{FF2B5EF4-FFF2-40B4-BE49-F238E27FC236}">
                <a16:creationId xmlns:a16="http://schemas.microsoft.com/office/drawing/2014/main" id="{523BE514-FA1E-45EA-BE7B-DAB3D5DCEEF0}"/>
              </a:ext>
            </a:extLst>
          </p:cNvPr>
          <p:cNvSpPr>
            <a:spLocks noGrp="1"/>
          </p:cNvSpPr>
          <p:nvPr>
            <p:ph type="sldNum" sz="quarter" idx="12"/>
          </p:nvPr>
        </p:nvSpPr>
        <p:spPr>
          <a:xfrm>
            <a:off x="8610600" y="6356350"/>
            <a:ext cx="2743200" cy="365125"/>
          </a:xfrm>
          <a:prstGeom prst="rect">
            <a:avLst/>
          </a:prstGeom>
        </p:spPr>
        <p:txBody>
          <a:bodyPr/>
          <a:lstStyle/>
          <a:p>
            <a:fld id="{D2039573-94E4-4C8A-9E4C-598C7A506F00}" type="slidenum">
              <a:rPr lang="en-IN" smtClean="0"/>
              <a:t>‹#›</a:t>
            </a:fld>
            <a:endParaRPr lang="en-IN"/>
          </a:p>
        </p:txBody>
      </p:sp>
    </p:spTree>
    <p:extLst>
      <p:ext uri="{BB962C8B-B14F-4D97-AF65-F5344CB8AC3E}">
        <p14:creationId xmlns:p14="http://schemas.microsoft.com/office/powerpoint/2010/main" val="97764113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385C53-7156-4DFE-B119-6AD49D999DB9}"/>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2766EAFF-07F3-4EEB-8C0C-CFBC6613E626}"/>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827BB5B4-6B97-4B3B-8272-E09B386B2ADD}"/>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1F63227-42BF-49DE-BC42-88BA00D3DD57}"/>
              </a:ext>
            </a:extLst>
          </p:cNvPr>
          <p:cNvSpPr>
            <a:spLocks noGrp="1"/>
          </p:cNvSpPr>
          <p:nvPr>
            <p:ph type="dt" sz="half" idx="10"/>
          </p:nvPr>
        </p:nvSpPr>
        <p:spPr>
          <a:xfrm>
            <a:off x="838200" y="6356350"/>
            <a:ext cx="2743200" cy="365125"/>
          </a:xfrm>
          <a:prstGeom prst="rect">
            <a:avLst/>
          </a:prstGeom>
        </p:spPr>
        <p:txBody>
          <a:bodyPr/>
          <a:lstStyle/>
          <a:p>
            <a:endParaRPr lang="en-IN"/>
          </a:p>
        </p:txBody>
      </p:sp>
      <p:sp>
        <p:nvSpPr>
          <p:cNvPr id="6" name="Footer Placeholder 5">
            <a:extLst>
              <a:ext uri="{FF2B5EF4-FFF2-40B4-BE49-F238E27FC236}">
                <a16:creationId xmlns:a16="http://schemas.microsoft.com/office/drawing/2014/main" id="{19868D07-E1F0-45EF-BF79-7178BC8A411D}"/>
              </a:ext>
            </a:extLst>
          </p:cNvPr>
          <p:cNvSpPr>
            <a:spLocks noGrp="1"/>
          </p:cNvSpPr>
          <p:nvPr>
            <p:ph type="ftr" sz="quarter" idx="11"/>
          </p:nvPr>
        </p:nvSpPr>
        <p:spPr>
          <a:xfrm>
            <a:off x="4038600" y="6356350"/>
            <a:ext cx="4114800" cy="365125"/>
          </a:xfrm>
          <a:prstGeom prst="rect">
            <a:avLst/>
          </a:prstGeom>
        </p:spPr>
        <p:txBody>
          <a:bodyPr/>
          <a:lstStyle/>
          <a:p>
            <a:endParaRPr lang="en-IN"/>
          </a:p>
        </p:txBody>
      </p:sp>
      <p:sp>
        <p:nvSpPr>
          <p:cNvPr id="7" name="Slide Number Placeholder 6">
            <a:extLst>
              <a:ext uri="{FF2B5EF4-FFF2-40B4-BE49-F238E27FC236}">
                <a16:creationId xmlns:a16="http://schemas.microsoft.com/office/drawing/2014/main" id="{329C1856-00B6-41A0-B348-11A9A8652519}"/>
              </a:ext>
            </a:extLst>
          </p:cNvPr>
          <p:cNvSpPr>
            <a:spLocks noGrp="1"/>
          </p:cNvSpPr>
          <p:nvPr>
            <p:ph type="sldNum" sz="quarter" idx="12"/>
          </p:nvPr>
        </p:nvSpPr>
        <p:spPr>
          <a:xfrm>
            <a:off x="8610600" y="6356350"/>
            <a:ext cx="2743200" cy="365125"/>
          </a:xfrm>
          <a:prstGeom prst="rect">
            <a:avLst/>
          </a:prstGeom>
        </p:spPr>
        <p:txBody>
          <a:bodyPr/>
          <a:lstStyle/>
          <a:p>
            <a:fld id="{D2039573-94E4-4C8A-9E4C-598C7A506F00}" type="slidenum">
              <a:rPr lang="en-IN" smtClean="0"/>
              <a:t>‹#›</a:t>
            </a:fld>
            <a:endParaRPr lang="en-IN"/>
          </a:p>
        </p:txBody>
      </p:sp>
    </p:spTree>
    <p:extLst>
      <p:ext uri="{BB962C8B-B14F-4D97-AF65-F5344CB8AC3E}">
        <p14:creationId xmlns:p14="http://schemas.microsoft.com/office/powerpoint/2010/main" val="364380649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BDC5D7-B635-4A5F-91C6-4026AA3A529A}"/>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2EEEF5E-5148-47BB-A823-9BA285E2F1B1}"/>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7D0746B-1564-4978-831E-DE26F049DF91}"/>
              </a:ext>
            </a:extLst>
          </p:cNvPr>
          <p:cNvSpPr>
            <a:spLocks noGrp="1"/>
          </p:cNvSpPr>
          <p:nvPr>
            <p:ph type="dt" sz="half" idx="10"/>
          </p:nvPr>
        </p:nvSpPr>
        <p:spPr>
          <a:xfrm>
            <a:off x="838200" y="6356350"/>
            <a:ext cx="2743200" cy="365125"/>
          </a:xfrm>
          <a:prstGeom prst="rect">
            <a:avLst/>
          </a:prstGeom>
        </p:spPr>
        <p:txBody>
          <a:bodyPr/>
          <a:lstStyle/>
          <a:p>
            <a:endParaRPr lang="en-IN"/>
          </a:p>
        </p:txBody>
      </p:sp>
      <p:sp>
        <p:nvSpPr>
          <p:cNvPr id="5" name="Footer Placeholder 4">
            <a:extLst>
              <a:ext uri="{FF2B5EF4-FFF2-40B4-BE49-F238E27FC236}">
                <a16:creationId xmlns:a16="http://schemas.microsoft.com/office/drawing/2014/main" id="{CB9B002A-42DD-4549-B667-59DA54719279}"/>
              </a:ext>
            </a:extLst>
          </p:cNvPr>
          <p:cNvSpPr>
            <a:spLocks noGrp="1"/>
          </p:cNvSpPr>
          <p:nvPr>
            <p:ph type="ftr" sz="quarter" idx="11"/>
          </p:nvPr>
        </p:nvSpPr>
        <p:spPr>
          <a:xfrm>
            <a:off x="4038600" y="6356350"/>
            <a:ext cx="4114800" cy="365125"/>
          </a:xfrm>
          <a:prstGeom prst="rect">
            <a:avLst/>
          </a:prstGeom>
        </p:spPr>
        <p:txBody>
          <a:bodyPr/>
          <a:lstStyle/>
          <a:p>
            <a:endParaRPr lang="en-IN"/>
          </a:p>
        </p:txBody>
      </p:sp>
      <p:sp>
        <p:nvSpPr>
          <p:cNvPr id="6" name="Slide Number Placeholder 5">
            <a:extLst>
              <a:ext uri="{FF2B5EF4-FFF2-40B4-BE49-F238E27FC236}">
                <a16:creationId xmlns:a16="http://schemas.microsoft.com/office/drawing/2014/main" id="{D33639AF-33F7-477A-9E4F-670E6933457C}"/>
              </a:ext>
            </a:extLst>
          </p:cNvPr>
          <p:cNvSpPr>
            <a:spLocks noGrp="1"/>
          </p:cNvSpPr>
          <p:nvPr>
            <p:ph type="sldNum" sz="quarter" idx="12"/>
          </p:nvPr>
        </p:nvSpPr>
        <p:spPr>
          <a:xfrm>
            <a:off x="8610600" y="6356350"/>
            <a:ext cx="2743200" cy="365125"/>
          </a:xfrm>
          <a:prstGeom prst="rect">
            <a:avLst/>
          </a:prstGeom>
        </p:spPr>
        <p:txBody>
          <a:bodyPr/>
          <a:lstStyle/>
          <a:p>
            <a:fld id="{D2039573-94E4-4C8A-9E4C-598C7A506F00}" type="slidenum">
              <a:rPr lang="en-IN" smtClean="0"/>
              <a:t>‹#›</a:t>
            </a:fld>
            <a:endParaRPr lang="en-IN"/>
          </a:p>
        </p:txBody>
      </p:sp>
    </p:spTree>
    <p:extLst>
      <p:ext uri="{BB962C8B-B14F-4D97-AF65-F5344CB8AC3E}">
        <p14:creationId xmlns:p14="http://schemas.microsoft.com/office/powerpoint/2010/main" val="342802618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64D21B8-8A7D-4AFE-A9D0-601DF34445B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E78743F4-9376-4020-9C47-222A06788BF5}"/>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9E2CAAA-8B0F-448E-9A7A-D66ED9B27382}"/>
              </a:ext>
            </a:extLst>
          </p:cNvPr>
          <p:cNvSpPr>
            <a:spLocks noGrp="1"/>
          </p:cNvSpPr>
          <p:nvPr>
            <p:ph type="dt" sz="half" idx="10"/>
          </p:nvPr>
        </p:nvSpPr>
        <p:spPr>
          <a:xfrm>
            <a:off x="838200" y="6356350"/>
            <a:ext cx="2743200" cy="365125"/>
          </a:xfrm>
          <a:prstGeom prst="rect">
            <a:avLst/>
          </a:prstGeom>
        </p:spPr>
        <p:txBody>
          <a:bodyPr/>
          <a:lstStyle/>
          <a:p>
            <a:endParaRPr lang="en-IN"/>
          </a:p>
        </p:txBody>
      </p:sp>
      <p:sp>
        <p:nvSpPr>
          <p:cNvPr id="5" name="Footer Placeholder 4">
            <a:extLst>
              <a:ext uri="{FF2B5EF4-FFF2-40B4-BE49-F238E27FC236}">
                <a16:creationId xmlns:a16="http://schemas.microsoft.com/office/drawing/2014/main" id="{BA0B6D60-9EAF-423C-9972-30CA6CA23A99}"/>
              </a:ext>
            </a:extLst>
          </p:cNvPr>
          <p:cNvSpPr>
            <a:spLocks noGrp="1"/>
          </p:cNvSpPr>
          <p:nvPr>
            <p:ph type="ftr" sz="quarter" idx="11"/>
          </p:nvPr>
        </p:nvSpPr>
        <p:spPr>
          <a:xfrm>
            <a:off x="4038600" y="6356350"/>
            <a:ext cx="4114800" cy="365125"/>
          </a:xfrm>
          <a:prstGeom prst="rect">
            <a:avLst/>
          </a:prstGeom>
        </p:spPr>
        <p:txBody>
          <a:bodyPr/>
          <a:lstStyle/>
          <a:p>
            <a:endParaRPr lang="en-IN"/>
          </a:p>
        </p:txBody>
      </p:sp>
      <p:sp>
        <p:nvSpPr>
          <p:cNvPr id="6" name="Slide Number Placeholder 5">
            <a:extLst>
              <a:ext uri="{FF2B5EF4-FFF2-40B4-BE49-F238E27FC236}">
                <a16:creationId xmlns:a16="http://schemas.microsoft.com/office/drawing/2014/main" id="{EE50BEBD-6CE8-41EE-A29A-B81F77F46BD7}"/>
              </a:ext>
            </a:extLst>
          </p:cNvPr>
          <p:cNvSpPr>
            <a:spLocks noGrp="1"/>
          </p:cNvSpPr>
          <p:nvPr>
            <p:ph type="sldNum" sz="quarter" idx="12"/>
          </p:nvPr>
        </p:nvSpPr>
        <p:spPr>
          <a:xfrm>
            <a:off x="8610600" y="6356350"/>
            <a:ext cx="2743200" cy="365125"/>
          </a:xfrm>
          <a:prstGeom prst="rect">
            <a:avLst/>
          </a:prstGeom>
        </p:spPr>
        <p:txBody>
          <a:bodyPr/>
          <a:lstStyle/>
          <a:p>
            <a:fld id="{D2039573-94E4-4C8A-9E4C-598C7A506F00}" type="slidenum">
              <a:rPr lang="en-IN" smtClean="0"/>
              <a:t>‹#›</a:t>
            </a:fld>
            <a:endParaRPr lang="en-IN"/>
          </a:p>
        </p:txBody>
      </p:sp>
    </p:spTree>
    <p:extLst>
      <p:ext uri="{BB962C8B-B14F-4D97-AF65-F5344CB8AC3E}">
        <p14:creationId xmlns:p14="http://schemas.microsoft.com/office/powerpoint/2010/main" val="37884167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lank Slide with Header and Footer">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EA77E4D2-B742-42FB-B709-EE648C8FCA0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23952" y="0"/>
            <a:ext cx="12192000" cy="55002"/>
          </a:xfrm>
          <a:prstGeom prst="rect">
            <a:avLst/>
          </a:prstGeom>
        </p:spPr>
      </p:pic>
      <p:sp>
        <p:nvSpPr>
          <p:cNvPr id="4" name="Rectangle 3">
            <a:extLst>
              <a:ext uri="{FF2B5EF4-FFF2-40B4-BE49-F238E27FC236}">
                <a16:creationId xmlns:a16="http://schemas.microsoft.com/office/drawing/2014/main" id="{C046B851-BD79-4D4B-AD11-B421969D2684}"/>
              </a:ext>
            </a:extLst>
          </p:cNvPr>
          <p:cNvSpPr/>
          <p:nvPr userDrawn="1"/>
        </p:nvSpPr>
        <p:spPr>
          <a:xfrm>
            <a:off x="11518084" y="125835"/>
            <a:ext cx="140536" cy="140536"/>
          </a:xfrm>
          <a:prstGeom prst="rect">
            <a:avLst/>
          </a:prstGeom>
          <a:solidFill>
            <a:srgbClr val="FE5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4C03238E-6963-4E4D-BBD1-21BBB875F9CD}"/>
              </a:ext>
            </a:extLst>
          </p:cNvPr>
          <p:cNvSpPr/>
          <p:nvPr userDrawn="1"/>
        </p:nvSpPr>
        <p:spPr>
          <a:xfrm>
            <a:off x="11734492" y="125835"/>
            <a:ext cx="140536" cy="140536"/>
          </a:xfrm>
          <a:prstGeom prst="rect">
            <a:avLst/>
          </a:prstGeom>
          <a:solidFill>
            <a:srgbClr val="6DCD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B8E227E7-5C0D-4056-AB17-0C3268D89C1D}"/>
              </a:ext>
            </a:extLst>
          </p:cNvPr>
          <p:cNvSpPr/>
          <p:nvPr userDrawn="1"/>
        </p:nvSpPr>
        <p:spPr>
          <a:xfrm>
            <a:off x="11950900" y="125835"/>
            <a:ext cx="140536" cy="140536"/>
          </a:xfrm>
          <a:prstGeom prst="rect">
            <a:avLst/>
          </a:prstGeom>
          <a:solidFill>
            <a:srgbClr val="004E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78528C0C-32CD-4B60-8712-7C5FC9584248}"/>
              </a:ext>
            </a:extLst>
          </p:cNvPr>
          <p:cNvSpPr txBox="1"/>
          <p:nvPr userDrawn="1"/>
        </p:nvSpPr>
        <p:spPr>
          <a:xfrm>
            <a:off x="0" y="6575289"/>
            <a:ext cx="3110147" cy="230832"/>
          </a:xfrm>
          <a:prstGeom prst="rect">
            <a:avLst/>
          </a:prstGeom>
          <a:noFill/>
        </p:spPr>
        <p:txBody>
          <a:bodyPr wrap="none" rtlCol="0">
            <a:spAutoFit/>
          </a:bodyPr>
          <a:lstStyle/>
          <a:p>
            <a:pPr algn="r"/>
            <a:r>
              <a:rPr lang="en-US" sz="900">
                <a:solidFill>
                  <a:schemeClr val="tx1">
                    <a:lumMod val="50000"/>
                    <a:lumOff val="50000"/>
                  </a:schemeClr>
                </a:solidFill>
                <a:latin typeface="Poppins" panose="00000500000000000000" pitchFamily="50" charset="0"/>
                <a:cs typeface="Poppins" panose="00000500000000000000" pitchFamily="50" charset="0"/>
              </a:rPr>
              <a:t>© COPYRIGHT 2024, TREDENCE. ALL RIGHTS RESERVED</a:t>
            </a:r>
            <a:endParaRPr lang="en-IN" sz="900">
              <a:solidFill>
                <a:schemeClr val="tx1">
                  <a:lumMod val="50000"/>
                  <a:lumOff val="50000"/>
                </a:schemeClr>
              </a:solidFill>
              <a:latin typeface="Poppins" panose="00000500000000000000" pitchFamily="50" charset="0"/>
              <a:cs typeface="Poppins" panose="00000500000000000000" pitchFamily="50" charset="0"/>
            </a:endParaRPr>
          </a:p>
        </p:txBody>
      </p:sp>
      <p:grpSp>
        <p:nvGrpSpPr>
          <p:cNvPr id="8" name="Group 7">
            <a:extLst>
              <a:ext uri="{FF2B5EF4-FFF2-40B4-BE49-F238E27FC236}">
                <a16:creationId xmlns:a16="http://schemas.microsoft.com/office/drawing/2014/main" id="{98214D7B-D29D-4378-9E7D-B63740ED85C9}"/>
              </a:ext>
            </a:extLst>
          </p:cNvPr>
          <p:cNvGrpSpPr/>
          <p:nvPr userDrawn="1"/>
        </p:nvGrpSpPr>
        <p:grpSpPr>
          <a:xfrm>
            <a:off x="5902296" y="6657690"/>
            <a:ext cx="387409" cy="0"/>
            <a:chOff x="5905144" y="6657690"/>
            <a:chExt cx="387409" cy="0"/>
          </a:xfrm>
        </p:grpSpPr>
        <p:cxnSp>
          <p:nvCxnSpPr>
            <p:cNvPr id="9" name="Straight Connector 8">
              <a:extLst>
                <a:ext uri="{FF2B5EF4-FFF2-40B4-BE49-F238E27FC236}">
                  <a16:creationId xmlns:a16="http://schemas.microsoft.com/office/drawing/2014/main" id="{153AA31C-1EA9-44F8-B0B9-7CF32138F11D}"/>
                </a:ext>
              </a:extLst>
            </p:cNvPr>
            <p:cNvCxnSpPr>
              <a:cxnSpLocks/>
            </p:cNvCxnSpPr>
            <p:nvPr userDrawn="1"/>
          </p:nvCxnSpPr>
          <p:spPr>
            <a:xfrm>
              <a:off x="5905144" y="6657690"/>
              <a:ext cx="71215" cy="0"/>
            </a:xfrm>
            <a:prstGeom prst="line">
              <a:avLst/>
            </a:prstGeom>
            <a:ln w="28575">
              <a:solidFill>
                <a:srgbClr val="FE5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AB8FBDF-7E0E-4D7E-862D-428314E932F1}"/>
                </a:ext>
              </a:extLst>
            </p:cNvPr>
            <p:cNvCxnSpPr>
              <a:cxnSpLocks/>
            </p:cNvCxnSpPr>
            <p:nvPr userDrawn="1"/>
          </p:nvCxnSpPr>
          <p:spPr>
            <a:xfrm>
              <a:off x="6221338" y="6657690"/>
              <a:ext cx="71215" cy="0"/>
            </a:xfrm>
            <a:prstGeom prst="line">
              <a:avLst/>
            </a:prstGeom>
            <a:ln w="28575">
              <a:solidFill>
                <a:srgbClr val="FE5000"/>
              </a:solidFill>
            </a:ln>
          </p:spPr>
          <p:style>
            <a:lnRef idx="1">
              <a:schemeClr val="accent1"/>
            </a:lnRef>
            <a:fillRef idx="0">
              <a:schemeClr val="accent1"/>
            </a:fillRef>
            <a:effectRef idx="0">
              <a:schemeClr val="accent1"/>
            </a:effectRef>
            <a:fontRef idx="minor">
              <a:schemeClr val="tx1"/>
            </a:fontRef>
          </p:style>
        </p:cxnSp>
      </p:grpSp>
      <p:pic>
        <p:nvPicPr>
          <p:cNvPr id="11" name="Graphic 10">
            <a:extLst>
              <a:ext uri="{FF2B5EF4-FFF2-40B4-BE49-F238E27FC236}">
                <a16:creationId xmlns:a16="http://schemas.microsoft.com/office/drawing/2014/main" id="{6316D5ED-ED5A-4DEA-A26A-D216A8E5F18A}"/>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734492" y="6583835"/>
            <a:ext cx="180984" cy="192001"/>
          </a:xfrm>
          <a:prstGeom prst="rect">
            <a:avLst/>
          </a:prstGeom>
        </p:spPr>
      </p:pic>
      <p:cxnSp>
        <p:nvCxnSpPr>
          <p:cNvPr id="12" name="Straight Connector 11">
            <a:extLst>
              <a:ext uri="{FF2B5EF4-FFF2-40B4-BE49-F238E27FC236}">
                <a16:creationId xmlns:a16="http://schemas.microsoft.com/office/drawing/2014/main" id="{859A14B3-7083-444C-AE90-1951DA124D3E}"/>
              </a:ext>
            </a:extLst>
          </p:cNvPr>
          <p:cNvCxnSpPr>
            <a:cxnSpLocks/>
          </p:cNvCxnSpPr>
          <p:nvPr userDrawn="1"/>
        </p:nvCxnSpPr>
        <p:spPr>
          <a:xfrm>
            <a:off x="0" y="6496048"/>
            <a:ext cx="121920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3" name="Slide Number Placeholder 5">
            <a:extLst>
              <a:ext uri="{FF2B5EF4-FFF2-40B4-BE49-F238E27FC236}">
                <a16:creationId xmlns:a16="http://schemas.microsoft.com/office/drawing/2014/main" id="{796BD318-BFA6-4162-A9E6-3340BD627710}"/>
              </a:ext>
            </a:extLst>
          </p:cNvPr>
          <p:cNvSpPr>
            <a:spLocks noGrp="1"/>
          </p:cNvSpPr>
          <p:nvPr>
            <p:ph type="sldNum" sz="quarter" idx="4"/>
          </p:nvPr>
        </p:nvSpPr>
        <p:spPr>
          <a:xfrm>
            <a:off x="5905500" y="6499675"/>
            <a:ext cx="380999" cy="365125"/>
          </a:xfrm>
          <a:prstGeom prst="rect">
            <a:avLst/>
          </a:prstGeom>
        </p:spPr>
        <p:txBody>
          <a:bodyPr vert="horz" lIns="91440" tIns="45720" rIns="91440" bIns="45720" rtlCol="0" anchor="ctr"/>
          <a:lstStyle>
            <a:lvl1pPr algn="ctr">
              <a:defRPr sz="1000">
                <a:solidFill>
                  <a:schemeClr val="tx1">
                    <a:tint val="75000"/>
                  </a:schemeClr>
                </a:solidFill>
                <a:latin typeface="Poppins" panose="00000500000000000000" pitchFamily="50" charset="0"/>
                <a:cs typeface="Poppins" panose="00000500000000000000" pitchFamily="50" charset="0"/>
              </a:defRPr>
            </a:lvl1pPr>
          </a:lstStyle>
          <a:p>
            <a:fld id="{FAF63893-4B0C-4F88-9650-53ECAF8C5052}" type="slidenum">
              <a:rPr lang="en-IN" smtClean="0"/>
              <a:pPr/>
              <a:t>‹#›</a:t>
            </a:fld>
            <a:endParaRPr lang="en-IN"/>
          </a:p>
        </p:txBody>
      </p:sp>
    </p:spTree>
    <p:extLst>
      <p:ext uri="{BB962C8B-B14F-4D97-AF65-F5344CB8AC3E}">
        <p14:creationId xmlns:p14="http://schemas.microsoft.com/office/powerpoint/2010/main" val="29246263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3 column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4321C3F-29B5-4C96-8C5D-77B99D56ABFD}"/>
              </a:ext>
            </a:extLst>
          </p:cNvPr>
          <p:cNvSpPr/>
          <p:nvPr userDrawn="1"/>
        </p:nvSpPr>
        <p:spPr>
          <a:xfrm>
            <a:off x="316154" y="1872067"/>
            <a:ext cx="3634294" cy="6550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 name="Graphic 2">
            <a:extLst>
              <a:ext uri="{FF2B5EF4-FFF2-40B4-BE49-F238E27FC236}">
                <a16:creationId xmlns:a16="http://schemas.microsoft.com/office/drawing/2014/main" id="{EA77E4D2-B742-42FB-B709-EE648C8FCA0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23952" y="0"/>
            <a:ext cx="12192000" cy="55002"/>
          </a:xfrm>
          <a:prstGeom prst="rect">
            <a:avLst/>
          </a:prstGeom>
        </p:spPr>
      </p:pic>
      <p:sp>
        <p:nvSpPr>
          <p:cNvPr id="4" name="Rectangle 3">
            <a:extLst>
              <a:ext uri="{FF2B5EF4-FFF2-40B4-BE49-F238E27FC236}">
                <a16:creationId xmlns:a16="http://schemas.microsoft.com/office/drawing/2014/main" id="{C046B851-BD79-4D4B-AD11-B421969D2684}"/>
              </a:ext>
            </a:extLst>
          </p:cNvPr>
          <p:cNvSpPr/>
          <p:nvPr userDrawn="1"/>
        </p:nvSpPr>
        <p:spPr>
          <a:xfrm>
            <a:off x="11518084" y="125835"/>
            <a:ext cx="140536" cy="140536"/>
          </a:xfrm>
          <a:prstGeom prst="rect">
            <a:avLst/>
          </a:prstGeom>
          <a:solidFill>
            <a:srgbClr val="FE5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4C03238E-6963-4E4D-BBD1-21BBB875F9CD}"/>
              </a:ext>
            </a:extLst>
          </p:cNvPr>
          <p:cNvSpPr/>
          <p:nvPr userDrawn="1"/>
        </p:nvSpPr>
        <p:spPr>
          <a:xfrm>
            <a:off x="11734492" y="125835"/>
            <a:ext cx="140536" cy="140536"/>
          </a:xfrm>
          <a:prstGeom prst="rect">
            <a:avLst/>
          </a:prstGeom>
          <a:solidFill>
            <a:srgbClr val="6DCD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B8E227E7-5C0D-4056-AB17-0C3268D89C1D}"/>
              </a:ext>
            </a:extLst>
          </p:cNvPr>
          <p:cNvSpPr/>
          <p:nvPr userDrawn="1"/>
        </p:nvSpPr>
        <p:spPr>
          <a:xfrm>
            <a:off x="11950900" y="125835"/>
            <a:ext cx="140536" cy="140536"/>
          </a:xfrm>
          <a:prstGeom prst="rect">
            <a:avLst/>
          </a:prstGeom>
          <a:solidFill>
            <a:srgbClr val="004E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78528C0C-32CD-4B60-8712-7C5FC9584248}"/>
              </a:ext>
            </a:extLst>
          </p:cNvPr>
          <p:cNvSpPr txBox="1"/>
          <p:nvPr userDrawn="1"/>
        </p:nvSpPr>
        <p:spPr>
          <a:xfrm>
            <a:off x="0" y="6575289"/>
            <a:ext cx="3110147" cy="230832"/>
          </a:xfrm>
          <a:prstGeom prst="rect">
            <a:avLst/>
          </a:prstGeom>
          <a:noFill/>
        </p:spPr>
        <p:txBody>
          <a:bodyPr wrap="none" rtlCol="0">
            <a:spAutoFit/>
          </a:bodyPr>
          <a:lstStyle/>
          <a:p>
            <a:pPr algn="r"/>
            <a:r>
              <a:rPr lang="en-US" sz="900">
                <a:solidFill>
                  <a:schemeClr val="tx1">
                    <a:lumMod val="50000"/>
                    <a:lumOff val="50000"/>
                  </a:schemeClr>
                </a:solidFill>
                <a:latin typeface="Poppins" panose="00000500000000000000" pitchFamily="50" charset="0"/>
                <a:cs typeface="Poppins" panose="00000500000000000000" pitchFamily="50" charset="0"/>
              </a:rPr>
              <a:t>© COPYRIGHT 2022, TREDENCE. ALL RIGHTS RESERVED</a:t>
            </a:r>
            <a:endParaRPr lang="en-IN" sz="900">
              <a:solidFill>
                <a:schemeClr val="tx1">
                  <a:lumMod val="50000"/>
                  <a:lumOff val="50000"/>
                </a:schemeClr>
              </a:solidFill>
              <a:latin typeface="Poppins" panose="00000500000000000000" pitchFamily="50" charset="0"/>
              <a:cs typeface="Poppins" panose="00000500000000000000" pitchFamily="50" charset="0"/>
            </a:endParaRPr>
          </a:p>
        </p:txBody>
      </p:sp>
      <p:grpSp>
        <p:nvGrpSpPr>
          <p:cNvPr id="8" name="Group 7">
            <a:extLst>
              <a:ext uri="{FF2B5EF4-FFF2-40B4-BE49-F238E27FC236}">
                <a16:creationId xmlns:a16="http://schemas.microsoft.com/office/drawing/2014/main" id="{98214D7B-D29D-4378-9E7D-B63740ED85C9}"/>
              </a:ext>
            </a:extLst>
          </p:cNvPr>
          <p:cNvGrpSpPr/>
          <p:nvPr userDrawn="1"/>
        </p:nvGrpSpPr>
        <p:grpSpPr>
          <a:xfrm>
            <a:off x="5902296" y="6657690"/>
            <a:ext cx="387409" cy="0"/>
            <a:chOff x="5905144" y="6657690"/>
            <a:chExt cx="387409" cy="0"/>
          </a:xfrm>
        </p:grpSpPr>
        <p:cxnSp>
          <p:nvCxnSpPr>
            <p:cNvPr id="9" name="Straight Connector 8">
              <a:extLst>
                <a:ext uri="{FF2B5EF4-FFF2-40B4-BE49-F238E27FC236}">
                  <a16:creationId xmlns:a16="http://schemas.microsoft.com/office/drawing/2014/main" id="{153AA31C-1EA9-44F8-B0B9-7CF32138F11D}"/>
                </a:ext>
              </a:extLst>
            </p:cNvPr>
            <p:cNvCxnSpPr>
              <a:cxnSpLocks/>
            </p:cNvCxnSpPr>
            <p:nvPr userDrawn="1"/>
          </p:nvCxnSpPr>
          <p:spPr>
            <a:xfrm>
              <a:off x="5905144" y="6657690"/>
              <a:ext cx="71215" cy="0"/>
            </a:xfrm>
            <a:prstGeom prst="line">
              <a:avLst/>
            </a:prstGeom>
            <a:ln w="28575">
              <a:solidFill>
                <a:srgbClr val="FE5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AB8FBDF-7E0E-4D7E-862D-428314E932F1}"/>
                </a:ext>
              </a:extLst>
            </p:cNvPr>
            <p:cNvCxnSpPr>
              <a:cxnSpLocks/>
            </p:cNvCxnSpPr>
            <p:nvPr userDrawn="1"/>
          </p:nvCxnSpPr>
          <p:spPr>
            <a:xfrm>
              <a:off x="6221338" y="6657690"/>
              <a:ext cx="71215" cy="0"/>
            </a:xfrm>
            <a:prstGeom prst="line">
              <a:avLst/>
            </a:prstGeom>
            <a:ln w="28575">
              <a:solidFill>
                <a:srgbClr val="FE5000"/>
              </a:solidFill>
            </a:ln>
          </p:spPr>
          <p:style>
            <a:lnRef idx="1">
              <a:schemeClr val="accent1"/>
            </a:lnRef>
            <a:fillRef idx="0">
              <a:schemeClr val="accent1"/>
            </a:fillRef>
            <a:effectRef idx="0">
              <a:schemeClr val="accent1"/>
            </a:effectRef>
            <a:fontRef idx="minor">
              <a:schemeClr val="tx1"/>
            </a:fontRef>
          </p:style>
        </p:cxnSp>
      </p:grpSp>
      <p:pic>
        <p:nvPicPr>
          <p:cNvPr id="11" name="Graphic 10">
            <a:extLst>
              <a:ext uri="{FF2B5EF4-FFF2-40B4-BE49-F238E27FC236}">
                <a16:creationId xmlns:a16="http://schemas.microsoft.com/office/drawing/2014/main" id="{6316D5ED-ED5A-4DEA-A26A-D216A8E5F18A}"/>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734492" y="6583835"/>
            <a:ext cx="180984" cy="192001"/>
          </a:xfrm>
          <a:prstGeom prst="rect">
            <a:avLst/>
          </a:prstGeom>
        </p:spPr>
      </p:pic>
      <p:cxnSp>
        <p:nvCxnSpPr>
          <p:cNvPr id="12" name="Straight Connector 11">
            <a:extLst>
              <a:ext uri="{FF2B5EF4-FFF2-40B4-BE49-F238E27FC236}">
                <a16:creationId xmlns:a16="http://schemas.microsoft.com/office/drawing/2014/main" id="{859A14B3-7083-444C-AE90-1951DA124D3E}"/>
              </a:ext>
            </a:extLst>
          </p:cNvPr>
          <p:cNvCxnSpPr>
            <a:cxnSpLocks/>
          </p:cNvCxnSpPr>
          <p:nvPr userDrawn="1"/>
        </p:nvCxnSpPr>
        <p:spPr>
          <a:xfrm>
            <a:off x="0" y="6496048"/>
            <a:ext cx="121920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0" name="Title 18">
            <a:extLst>
              <a:ext uri="{FF2B5EF4-FFF2-40B4-BE49-F238E27FC236}">
                <a16:creationId xmlns:a16="http://schemas.microsoft.com/office/drawing/2014/main" id="{7725916F-093B-4C56-85A1-46E7828AF415}"/>
              </a:ext>
            </a:extLst>
          </p:cNvPr>
          <p:cNvSpPr>
            <a:spLocks noGrp="1"/>
          </p:cNvSpPr>
          <p:nvPr>
            <p:ph type="title"/>
          </p:nvPr>
        </p:nvSpPr>
        <p:spPr>
          <a:xfrm>
            <a:off x="329184" y="266371"/>
            <a:ext cx="10972800" cy="584775"/>
          </a:xfrm>
          <a:prstGeom prst="rect">
            <a:avLst/>
          </a:prstGeom>
        </p:spPr>
        <p:txBody>
          <a:bodyPr lIns="0" tIns="0" rIns="0" bIns="0"/>
          <a:lstStyle>
            <a:lvl1pPr>
              <a:defRPr lang="en-US" sz="2800" b="1" kern="1200" smtClean="0">
                <a:solidFill>
                  <a:schemeClr val="tx1"/>
                </a:solidFill>
                <a:latin typeface="Poppins" panose="00000500000000000000" pitchFamily="50" charset="0"/>
                <a:ea typeface="+mn-ea"/>
                <a:cs typeface="Poppins" panose="00000500000000000000" pitchFamily="50" charset="0"/>
              </a:defRPr>
            </a:lvl1pPr>
          </a:lstStyle>
          <a:p>
            <a:r>
              <a:rPr lang="en-US"/>
              <a:t>Click to edit Master title style</a:t>
            </a:r>
            <a:endParaRPr lang="en-IN"/>
          </a:p>
        </p:txBody>
      </p:sp>
      <p:sp>
        <p:nvSpPr>
          <p:cNvPr id="25" name="Content Placeholder 21">
            <a:extLst>
              <a:ext uri="{FF2B5EF4-FFF2-40B4-BE49-F238E27FC236}">
                <a16:creationId xmlns:a16="http://schemas.microsoft.com/office/drawing/2014/main" id="{442361EB-3A00-488E-A73E-65766E41F9EC}"/>
              </a:ext>
            </a:extLst>
          </p:cNvPr>
          <p:cNvSpPr>
            <a:spLocks noGrp="1"/>
          </p:cNvSpPr>
          <p:nvPr>
            <p:ph sz="quarter" idx="10"/>
          </p:nvPr>
        </p:nvSpPr>
        <p:spPr>
          <a:xfrm>
            <a:off x="329184" y="1238496"/>
            <a:ext cx="11558635" cy="246221"/>
          </a:xfrm>
          <a:prstGeom prst="rect">
            <a:avLst/>
          </a:prstGeom>
          <a:noFill/>
        </p:spPr>
        <p:txBody>
          <a:bodyPr wrap="square" lIns="0" tIns="0" rIns="0" bIns="0" rtlCol="0">
            <a:spAutoFit/>
          </a:bodyPr>
          <a:lstStyle>
            <a:lvl1pPr marL="0" indent="0">
              <a:lnSpc>
                <a:spcPct val="100000"/>
              </a:lnSpc>
              <a:spcBef>
                <a:spcPts val="0"/>
              </a:spcBef>
              <a:buNone/>
              <a:defRPr lang="en-US" sz="1600" dirty="0" smtClean="0">
                <a:latin typeface="+mn-lt"/>
                <a:cs typeface="Poppins Light" panose="00000400000000000000" pitchFamily="50" charset="0"/>
              </a:defRPr>
            </a:lvl1pPr>
            <a:lvl2pPr marL="228600" indent="0">
              <a:buNone/>
              <a:defRPr lang="en-US" sz="1600" kern="1200" dirty="0" smtClean="0">
                <a:solidFill>
                  <a:schemeClr val="tx1"/>
                </a:solidFill>
                <a:latin typeface="Poppins Light" panose="00000400000000000000" pitchFamily="50" charset="0"/>
                <a:ea typeface="+mn-ea"/>
                <a:cs typeface="Poppins Light" panose="00000400000000000000" pitchFamily="50" charset="0"/>
              </a:defRPr>
            </a:lvl2pPr>
            <a:lvl3pPr marL="685800" indent="0">
              <a:buNone/>
              <a:defRPr lang="en-US" sz="1600" kern="1200" dirty="0" smtClean="0">
                <a:solidFill>
                  <a:schemeClr val="tx1"/>
                </a:solidFill>
                <a:latin typeface="Poppins Light" panose="00000400000000000000" pitchFamily="50" charset="0"/>
                <a:ea typeface="+mn-ea"/>
                <a:cs typeface="Poppins Light" panose="00000400000000000000" pitchFamily="50" charset="0"/>
              </a:defRPr>
            </a:lvl3pPr>
            <a:lvl4pPr marL="1143000" indent="0">
              <a:buNone/>
              <a:defRPr lang="en-US" sz="1600" kern="1200" dirty="0" smtClean="0">
                <a:solidFill>
                  <a:schemeClr val="tx1"/>
                </a:solidFill>
                <a:latin typeface="Poppins Light" panose="00000400000000000000" pitchFamily="50" charset="0"/>
                <a:ea typeface="+mn-ea"/>
                <a:cs typeface="Poppins Light" panose="00000400000000000000" pitchFamily="50" charset="0"/>
              </a:defRPr>
            </a:lvl4pPr>
            <a:lvl5pPr marL="1600200" indent="0">
              <a:buNone/>
              <a:defRPr lang="en-IN" sz="1600" kern="1200" dirty="0" smtClean="0">
                <a:solidFill>
                  <a:schemeClr val="tx1"/>
                </a:solidFill>
                <a:latin typeface="Poppins Light" panose="00000400000000000000" pitchFamily="50" charset="0"/>
                <a:ea typeface="+mn-ea"/>
                <a:cs typeface="Poppins Light" panose="00000400000000000000" pitchFamily="50" charset="0"/>
              </a:defRPr>
            </a:lvl5pPr>
          </a:lstStyle>
          <a:p>
            <a:pPr marL="0" lvl="0"/>
            <a:r>
              <a:rPr lang="en-US"/>
              <a:t>Click to edit Master text styles</a:t>
            </a:r>
          </a:p>
        </p:txBody>
      </p:sp>
      <p:sp>
        <p:nvSpPr>
          <p:cNvPr id="15" name="Slide Number Placeholder 5">
            <a:extLst>
              <a:ext uri="{FF2B5EF4-FFF2-40B4-BE49-F238E27FC236}">
                <a16:creationId xmlns:a16="http://schemas.microsoft.com/office/drawing/2014/main" id="{802C5A8C-78F9-4251-B1C3-EC8C1C1DEBFB}"/>
              </a:ext>
            </a:extLst>
          </p:cNvPr>
          <p:cNvSpPr txBox="1">
            <a:spLocks/>
          </p:cNvSpPr>
          <p:nvPr userDrawn="1"/>
        </p:nvSpPr>
        <p:spPr>
          <a:xfrm>
            <a:off x="5905500" y="6499675"/>
            <a:ext cx="380999" cy="365125"/>
          </a:xfrm>
          <a:prstGeom prst="rect">
            <a:avLst/>
          </a:prstGeom>
        </p:spPr>
        <p:txBody>
          <a:bodyPr vert="horz" lIns="91440" tIns="45720" rIns="91440" bIns="45720" rtlCol="0" anchor="ctr"/>
          <a:lstStyle>
            <a:defPPr>
              <a:defRPr lang="en-US"/>
            </a:defPPr>
            <a:lvl1pPr marL="0" algn="ctr" defTabSz="914400" rtl="0" eaLnBrk="1" latinLnBrk="0" hangingPunct="1">
              <a:defRPr sz="1000" kern="1200">
                <a:solidFill>
                  <a:schemeClr val="tx1">
                    <a:tint val="75000"/>
                  </a:schemeClr>
                </a:solidFill>
                <a:latin typeface="Poppins" panose="00000500000000000000" pitchFamily="50" charset="0"/>
                <a:ea typeface="+mn-ea"/>
                <a:cs typeface="Poppins" panose="00000500000000000000" pitchFamily="50"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FAF63893-4B0C-4F88-9650-53ECAF8C5052}" type="slidenum">
              <a:rPr kumimoji="0" lang="en-IN" sz="1000" b="0" i="0" u="none" strike="noStrike" kern="1200" cap="none" spc="0" normalizeH="0" baseline="0" noProof="0" smtClean="0">
                <a:ln>
                  <a:noFill/>
                </a:ln>
                <a:solidFill>
                  <a:prstClr val="black">
                    <a:tint val="75000"/>
                  </a:prstClr>
                </a:solidFill>
                <a:effectLst/>
                <a:uLnTx/>
                <a:uFillTx/>
                <a:latin typeface="Poppins" panose="00000500000000000000" pitchFamily="50" charset="0"/>
                <a:ea typeface="+mn-ea"/>
                <a:cs typeface="Poppins" panose="00000500000000000000" pitchFamily="50" charset="0"/>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IN" sz="1000" b="0" i="0" u="none" strike="noStrike" kern="1200" cap="none" spc="0" normalizeH="0" baseline="0" noProof="0">
              <a:ln>
                <a:noFill/>
              </a:ln>
              <a:solidFill>
                <a:prstClr val="black">
                  <a:tint val="75000"/>
                </a:prstClr>
              </a:solidFill>
              <a:effectLst/>
              <a:uLnTx/>
              <a:uFillTx/>
              <a:latin typeface="Poppins" panose="00000500000000000000" pitchFamily="50" charset="0"/>
              <a:ea typeface="+mn-ea"/>
              <a:cs typeface="Poppins" panose="00000500000000000000" pitchFamily="50" charset="0"/>
            </a:endParaRPr>
          </a:p>
        </p:txBody>
      </p:sp>
      <p:sp>
        <p:nvSpPr>
          <p:cNvPr id="14" name="Text Placeholder 13">
            <a:extLst>
              <a:ext uri="{FF2B5EF4-FFF2-40B4-BE49-F238E27FC236}">
                <a16:creationId xmlns:a16="http://schemas.microsoft.com/office/drawing/2014/main" id="{25B4D872-DF40-449C-82B3-1CD1CB36207D}"/>
              </a:ext>
            </a:extLst>
          </p:cNvPr>
          <p:cNvSpPr>
            <a:spLocks noGrp="1"/>
          </p:cNvSpPr>
          <p:nvPr>
            <p:ph type="body" sz="quarter" idx="12"/>
          </p:nvPr>
        </p:nvSpPr>
        <p:spPr>
          <a:xfrm>
            <a:off x="316154" y="2684138"/>
            <a:ext cx="3634294" cy="3568700"/>
          </a:xfrm>
          <a:prstGeom prst="rect">
            <a:avLst/>
          </a:prstGeom>
        </p:spPr>
        <p:txBody>
          <a:bodyPr/>
          <a:lstStyle>
            <a:lvl1pPr marL="0" indent="0" algn="ctr">
              <a:lnSpc>
                <a:spcPct val="100000"/>
              </a:lnSpc>
              <a:spcBef>
                <a:spcPts val="0"/>
              </a:spcBef>
              <a:buFontTx/>
              <a:buNone/>
              <a:defRPr sz="1400"/>
            </a:lvl1pPr>
            <a:lvl2pPr marL="457200" indent="0">
              <a:lnSpc>
                <a:spcPct val="100000"/>
              </a:lnSpc>
              <a:spcBef>
                <a:spcPts val="0"/>
              </a:spcBef>
              <a:buFontTx/>
              <a:buNone/>
              <a:defRPr/>
            </a:lvl2pPr>
            <a:lvl3pPr marL="914400" indent="0">
              <a:lnSpc>
                <a:spcPct val="100000"/>
              </a:lnSpc>
              <a:spcBef>
                <a:spcPts val="0"/>
              </a:spcBef>
              <a:buFontTx/>
              <a:buNone/>
              <a:defRPr/>
            </a:lvl3pPr>
            <a:lvl4pPr marL="1371600" indent="0">
              <a:lnSpc>
                <a:spcPct val="100000"/>
              </a:lnSpc>
              <a:spcBef>
                <a:spcPts val="0"/>
              </a:spcBef>
              <a:buFontTx/>
              <a:buNone/>
              <a:defRPr/>
            </a:lvl4pPr>
            <a:lvl5pPr marL="1828800" indent="0">
              <a:lnSpc>
                <a:spcPct val="100000"/>
              </a:lnSpc>
              <a:spcBef>
                <a:spcPts val="0"/>
              </a:spcBef>
              <a:buFontTx/>
              <a:buNone/>
              <a:defRPr/>
            </a:lvl5pPr>
          </a:lstStyle>
          <a:p>
            <a:pPr lvl="0"/>
            <a:r>
              <a:rPr lang="en-US"/>
              <a:t>Click to edit Master text styles</a:t>
            </a:r>
          </a:p>
        </p:txBody>
      </p:sp>
      <p:sp>
        <p:nvSpPr>
          <p:cNvPr id="24" name="Rectangle 23">
            <a:extLst>
              <a:ext uri="{FF2B5EF4-FFF2-40B4-BE49-F238E27FC236}">
                <a16:creationId xmlns:a16="http://schemas.microsoft.com/office/drawing/2014/main" id="{2BF97F9F-3A0D-41E8-A77F-8F47D33C2682}"/>
              </a:ext>
            </a:extLst>
          </p:cNvPr>
          <p:cNvSpPr/>
          <p:nvPr userDrawn="1"/>
        </p:nvSpPr>
        <p:spPr>
          <a:xfrm>
            <a:off x="4278734" y="1872067"/>
            <a:ext cx="3634294" cy="6550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 Placeholder 13">
            <a:extLst>
              <a:ext uri="{FF2B5EF4-FFF2-40B4-BE49-F238E27FC236}">
                <a16:creationId xmlns:a16="http://schemas.microsoft.com/office/drawing/2014/main" id="{1061DEF9-8486-4B76-B7EB-850489B1D470}"/>
              </a:ext>
            </a:extLst>
          </p:cNvPr>
          <p:cNvSpPr>
            <a:spLocks noGrp="1"/>
          </p:cNvSpPr>
          <p:nvPr>
            <p:ph type="body" sz="quarter" idx="14"/>
          </p:nvPr>
        </p:nvSpPr>
        <p:spPr>
          <a:xfrm>
            <a:off x="4278734" y="2684138"/>
            <a:ext cx="3634294" cy="3568700"/>
          </a:xfrm>
          <a:prstGeom prst="rect">
            <a:avLst/>
          </a:prstGeom>
        </p:spPr>
        <p:txBody>
          <a:bodyPr/>
          <a:lstStyle>
            <a:lvl1pPr marL="0" indent="0" algn="ctr">
              <a:lnSpc>
                <a:spcPct val="100000"/>
              </a:lnSpc>
              <a:spcBef>
                <a:spcPts val="0"/>
              </a:spcBef>
              <a:buFontTx/>
              <a:buNone/>
              <a:defRPr sz="1400"/>
            </a:lvl1pPr>
            <a:lvl2pPr marL="457200" indent="0">
              <a:lnSpc>
                <a:spcPct val="100000"/>
              </a:lnSpc>
              <a:spcBef>
                <a:spcPts val="0"/>
              </a:spcBef>
              <a:buFontTx/>
              <a:buNone/>
              <a:defRPr/>
            </a:lvl2pPr>
            <a:lvl3pPr marL="914400" indent="0">
              <a:lnSpc>
                <a:spcPct val="100000"/>
              </a:lnSpc>
              <a:spcBef>
                <a:spcPts val="0"/>
              </a:spcBef>
              <a:buFontTx/>
              <a:buNone/>
              <a:defRPr/>
            </a:lvl3pPr>
            <a:lvl4pPr marL="1371600" indent="0">
              <a:lnSpc>
                <a:spcPct val="100000"/>
              </a:lnSpc>
              <a:spcBef>
                <a:spcPts val="0"/>
              </a:spcBef>
              <a:buFontTx/>
              <a:buNone/>
              <a:defRPr/>
            </a:lvl4pPr>
            <a:lvl5pPr marL="1828800" indent="0">
              <a:lnSpc>
                <a:spcPct val="100000"/>
              </a:lnSpc>
              <a:spcBef>
                <a:spcPts val="0"/>
              </a:spcBef>
              <a:buFontTx/>
              <a:buNone/>
              <a:defRPr/>
            </a:lvl5pPr>
          </a:lstStyle>
          <a:p>
            <a:pPr lvl="0"/>
            <a:r>
              <a:rPr lang="en-US"/>
              <a:t>Click to edit Master text styles</a:t>
            </a:r>
          </a:p>
        </p:txBody>
      </p:sp>
      <p:sp>
        <p:nvSpPr>
          <p:cNvPr id="28" name="Rectangle 27">
            <a:extLst>
              <a:ext uri="{FF2B5EF4-FFF2-40B4-BE49-F238E27FC236}">
                <a16:creationId xmlns:a16="http://schemas.microsoft.com/office/drawing/2014/main" id="{12B9CA27-2FB8-42E0-BD6D-7269D66443B7}"/>
              </a:ext>
            </a:extLst>
          </p:cNvPr>
          <p:cNvSpPr/>
          <p:nvPr userDrawn="1"/>
        </p:nvSpPr>
        <p:spPr>
          <a:xfrm>
            <a:off x="8241315" y="1872067"/>
            <a:ext cx="3634294" cy="6550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 Placeholder 13">
            <a:extLst>
              <a:ext uri="{FF2B5EF4-FFF2-40B4-BE49-F238E27FC236}">
                <a16:creationId xmlns:a16="http://schemas.microsoft.com/office/drawing/2014/main" id="{45638EA5-259D-4D31-9A4A-3C8FEF04E6BF}"/>
              </a:ext>
            </a:extLst>
          </p:cNvPr>
          <p:cNvSpPr>
            <a:spLocks noGrp="1"/>
          </p:cNvSpPr>
          <p:nvPr>
            <p:ph type="body" sz="quarter" idx="16"/>
          </p:nvPr>
        </p:nvSpPr>
        <p:spPr>
          <a:xfrm>
            <a:off x="8241315" y="2684138"/>
            <a:ext cx="3634294" cy="3568700"/>
          </a:xfrm>
          <a:prstGeom prst="rect">
            <a:avLst/>
          </a:prstGeom>
        </p:spPr>
        <p:txBody>
          <a:bodyPr/>
          <a:lstStyle>
            <a:lvl1pPr marL="0" indent="0" algn="ctr">
              <a:lnSpc>
                <a:spcPct val="100000"/>
              </a:lnSpc>
              <a:spcBef>
                <a:spcPts val="0"/>
              </a:spcBef>
              <a:buFontTx/>
              <a:buNone/>
              <a:defRPr sz="1400"/>
            </a:lvl1pPr>
            <a:lvl2pPr marL="457200" indent="0">
              <a:lnSpc>
                <a:spcPct val="100000"/>
              </a:lnSpc>
              <a:spcBef>
                <a:spcPts val="0"/>
              </a:spcBef>
              <a:buFontTx/>
              <a:buNone/>
              <a:defRPr/>
            </a:lvl2pPr>
            <a:lvl3pPr marL="914400" indent="0">
              <a:lnSpc>
                <a:spcPct val="100000"/>
              </a:lnSpc>
              <a:spcBef>
                <a:spcPts val="0"/>
              </a:spcBef>
              <a:buFontTx/>
              <a:buNone/>
              <a:defRPr/>
            </a:lvl3pPr>
            <a:lvl4pPr marL="1371600" indent="0">
              <a:lnSpc>
                <a:spcPct val="100000"/>
              </a:lnSpc>
              <a:spcBef>
                <a:spcPts val="0"/>
              </a:spcBef>
              <a:buFontTx/>
              <a:buNone/>
              <a:defRPr/>
            </a:lvl4pPr>
            <a:lvl5pPr marL="1828800" indent="0">
              <a:lnSpc>
                <a:spcPct val="100000"/>
              </a:lnSpc>
              <a:spcBef>
                <a:spcPts val="0"/>
              </a:spcBef>
              <a:buFontTx/>
              <a:buNone/>
              <a:defRPr/>
            </a:lvl5pPr>
          </a:lstStyle>
          <a:p>
            <a:pPr lvl="0"/>
            <a:r>
              <a:rPr lang="en-US"/>
              <a:t>Click to edit Master text styles</a:t>
            </a:r>
          </a:p>
        </p:txBody>
      </p:sp>
      <p:cxnSp>
        <p:nvCxnSpPr>
          <p:cNvPr id="31" name="Straight Connector 30">
            <a:extLst>
              <a:ext uri="{FF2B5EF4-FFF2-40B4-BE49-F238E27FC236}">
                <a16:creationId xmlns:a16="http://schemas.microsoft.com/office/drawing/2014/main" id="{DBCA7309-E706-4D69-AD2C-6E37FB3B3654}"/>
              </a:ext>
            </a:extLst>
          </p:cNvPr>
          <p:cNvCxnSpPr>
            <a:cxnSpLocks/>
          </p:cNvCxnSpPr>
          <p:nvPr userDrawn="1"/>
        </p:nvCxnSpPr>
        <p:spPr>
          <a:xfrm>
            <a:off x="4114800" y="1872067"/>
            <a:ext cx="0" cy="4516033"/>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80855157-CA32-4EC2-9E37-73E80BEE29F3}"/>
              </a:ext>
            </a:extLst>
          </p:cNvPr>
          <p:cNvCxnSpPr>
            <a:cxnSpLocks/>
          </p:cNvCxnSpPr>
          <p:nvPr userDrawn="1"/>
        </p:nvCxnSpPr>
        <p:spPr>
          <a:xfrm>
            <a:off x="8077200" y="1872067"/>
            <a:ext cx="0" cy="4516033"/>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6" name="Text Placeholder 18">
            <a:extLst>
              <a:ext uri="{FF2B5EF4-FFF2-40B4-BE49-F238E27FC236}">
                <a16:creationId xmlns:a16="http://schemas.microsoft.com/office/drawing/2014/main" id="{989B3E5B-7F18-435F-BAC7-08FDF8270CE7}"/>
              </a:ext>
            </a:extLst>
          </p:cNvPr>
          <p:cNvSpPr>
            <a:spLocks noGrp="1"/>
          </p:cNvSpPr>
          <p:nvPr>
            <p:ph type="body" sz="quarter" idx="20"/>
          </p:nvPr>
        </p:nvSpPr>
        <p:spPr>
          <a:xfrm>
            <a:off x="530226" y="2028125"/>
            <a:ext cx="3206750" cy="342900"/>
          </a:xfrm>
          <a:prstGeom prst="rect">
            <a:avLst/>
          </a:prstGeom>
        </p:spPr>
        <p:txBody>
          <a:bodyPr lIns="0" tIns="0" rIns="0" bIns="0"/>
          <a:lstStyle>
            <a:lvl1pPr marL="0" indent="0" algn="l">
              <a:buFontTx/>
              <a:buNone/>
              <a:defRPr lang="en-US" sz="1600" b="1" smtClean="0">
                <a:solidFill>
                  <a:schemeClr val="bg1"/>
                </a:solidFill>
                <a:cs typeface="Poppins Light" panose="00000400000000000000" pitchFamily="50" charset="0"/>
              </a:defRPr>
            </a:lvl1pPr>
            <a:lvl2pPr>
              <a:defRPr lang="en-US" smtClean="0"/>
            </a:lvl2pPr>
            <a:lvl3pPr>
              <a:defRPr lang="en-US" smtClean="0"/>
            </a:lvl3pPr>
            <a:lvl4pPr>
              <a:defRPr lang="en-US" smtClean="0"/>
            </a:lvl4pPr>
            <a:lvl5pPr>
              <a:defRPr lang="en-IN"/>
            </a:lvl5pPr>
          </a:lstStyle>
          <a:p>
            <a:pPr marL="228600" lvl="0" indent="-228600" algn="ctr">
              <a:lnSpc>
                <a:spcPct val="100000"/>
              </a:lnSpc>
              <a:spcBef>
                <a:spcPts val="0"/>
              </a:spcBef>
            </a:pPr>
            <a:r>
              <a:rPr lang="en-US"/>
              <a:t>Click to edit Master text styles</a:t>
            </a:r>
          </a:p>
        </p:txBody>
      </p:sp>
      <p:sp>
        <p:nvSpPr>
          <p:cNvPr id="37" name="Text Placeholder 18">
            <a:extLst>
              <a:ext uri="{FF2B5EF4-FFF2-40B4-BE49-F238E27FC236}">
                <a16:creationId xmlns:a16="http://schemas.microsoft.com/office/drawing/2014/main" id="{9ABEE256-190F-4058-A7BC-95CD19B8EBC5}"/>
              </a:ext>
            </a:extLst>
          </p:cNvPr>
          <p:cNvSpPr>
            <a:spLocks noGrp="1"/>
          </p:cNvSpPr>
          <p:nvPr>
            <p:ph type="body" sz="quarter" idx="21"/>
          </p:nvPr>
        </p:nvSpPr>
        <p:spPr>
          <a:xfrm>
            <a:off x="4492506" y="2028125"/>
            <a:ext cx="3206750" cy="342900"/>
          </a:xfrm>
          <a:prstGeom prst="rect">
            <a:avLst/>
          </a:prstGeom>
        </p:spPr>
        <p:txBody>
          <a:bodyPr lIns="0" tIns="0" rIns="0" bIns="0"/>
          <a:lstStyle>
            <a:lvl1pPr marL="0" indent="0" algn="l">
              <a:buFontTx/>
              <a:buNone/>
              <a:defRPr lang="en-US" sz="1600" b="1" smtClean="0">
                <a:solidFill>
                  <a:schemeClr val="bg1"/>
                </a:solidFill>
                <a:cs typeface="Poppins Light" panose="00000400000000000000" pitchFamily="50" charset="0"/>
              </a:defRPr>
            </a:lvl1pPr>
            <a:lvl2pPr>
              <a:defRPr lang="en-US" smtClean="0"/>
            </a:lvl2pPr>
            <a:lvl3pPr>
              <a:defRPr lang="en-US" smtClean="0"/>
            </a:lvl3pPr>
            <a:lvl4pPr>
              <a:defRPr lang="en-US" smtClean="0"/>
            </a:lvl4pPr>
            <a:lvl5pPr>
              <a:defRPr lang="en-IN"/>
            </a:lvl5pPr>
          </a:lstStyle>
          <a:p>
            <a:pPr marL="228600" lvl="0" indent="-228600" algn="ctr">
              <a:lnSpc>
                <a:spcPct val="100000"/>
              </a:lnSpc>
              <a:spcBef>
                <a:spcPts val="0"/>
              </a:spcBef>
            </a:pPr>
            <a:r>
              <a:rPr lang="en-US"/>
              <a:t>Click to edit Master text styles</a:t>
            </a:r>
          </a:p>
        </p:txBody>
      </p:sp>
      <p:sp>
        <p:nvSpPr>
          <p:cNvPr id="38" name="Text Placeholder 18">
            <a:extLst>
              <a:ext uri="{FF2B5EF4-FFF2-40B4-BE49-F238E27FC236}">
                <a16:creationId xmlns:a16="http://schemas.microsoft.com/office/drawing/2014/main" id="{406686DC-EA16-4E24-90E3-20406F03C948}"/>
              </a:ext>
            </a:extLst>
          </p:cNvPr>
          <p:cNvSpPr>
            <a:spLocks noGrp="1"/>
          </p:cNvSpPr>
          <p:nvPr>
            <p:ph type="body" sz="quarter" idx="22"/>
          </p:nvPr>
        </p:nvSpPr>
        <p:spPr>
          <a:xfrm>
            <a:off x="8455087" y="2028125"/>
            <a:ext cx="3206750" cy="342900"/>
          </a:xfrm>
          <a:prstGeom prst="rect">
            <a:avLst/>
          </a:prstGeom>
        </p:spPr>
        <p:txBody>
          <a:bodyPr lIns="0" tIns="0" rIns="0" bIns="0"/>
          <a:lstStyle>
            <a:lvl1pPr marL="0" indent="0" algn="l">
              <a:buFontTx/>
              <a:buNone/>
              <a:defRPr lang="en-US" sz="1600" b="1" smtClean="0">
                <a:solidFill>
                  <a:schemeClr val="bg1"/>
                </a:solidFill>
                <a:cs typeface="Poppins Light" panose="00000400000000000000" pitchFamily="50" charset="0"/>
              </a:defRPr>
            </a:lvl1pPr>
            <a:lvl2pPr>
              <a:defRPr lang="en-US" smtClean="0"/>
            </a:lvl2pPr>
            <a:lvl3pPr>
              <a:defRPr lang="en-US" smtClean="0"/>
            </a:lvl3pPr>
            <a:lvl4pPr>
              <a:defRPr lang="en-US" smtClean="0"/>
            </a:lvl4pPr>
            <a:lvl5pPr>
              <a:defRPr lang="en-IN"/>
            </a:lvl5pPr>
          </a:lstStyle>
          <a:p>
            <a:pPr marL="228600" lvl="0" indent="-228600" algn="ctr">
              <a:lnSpc>
                <a:spcPct val="100000"/>
              </a:lnSpc>
              <a:spcBef>
                <a:spcPts val="0"/>
              </a:spcBef>
            </a:pPr>
            <a:r>
              <a:rPr lang="en-US"/>
              <a:t>Click to edit Master text styles</a:t>
            </a:r>
          </a:p>
        </p:txBody>
      </p:sp>
    </p:spTree>
    <p:extLst>
      <p:ext uri="{BB962C8B-B14F-4D97-AF65-F5344CB8AC3E}">
        <p14:creationId xmlns:p14="http://schemas.microsoft.com/office/powerpoint/2010/main" val="238031413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2_Thank you - Bangalore India">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3ACAB19B-63C2-49A9-BFE9-38ABC688855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5284020"/>
            <a:ext cx="12192000" cy="1573980"/>
          </a:xfrm>
          <a:prstGeom prst="rect">
            <a:avLst/>
          </a:prstGeom>
        </p:spPr>
      </p:pic>
      <p:sp>
        <p:nvSpPr>
          <p:cNvPr id="4" name="TextBox 3">
            <a:extLst>
              <a:ext uri="{FF2B5EF4-FFF2-40B4-BE49-F238E27FC236}">
                <a16:creationId xmlns:a16="http://schemas.microsoft.com/office/drawing/2014/main" id="{59C99FF1-5590-4EB8-A544-4BA4BA642912}"/>
              </a:ext>
            </a:extLst>
          </p:cNvPr>
          <p:cNvSpPr txBox="1"/>
          <p:nvPr userDrawn="1"/>
        </p:nvSpPr>
        <p:spPr>
          <a:xfrm>
            <a:off x="10141459" y="5385239"/>
            <a:ext cx="1598515" cy="276999"/>
          </a:xfrm>
          <a:prstGeom prst="rect">
            <a:avLst/>
          </a:prstGeom>
          <a:noFill/>
        </p:spPr>
        <p:txBody>
          <a:bodyPr wrap="none" rtlCol="0">
            <a:spAutoFit/>
          </a:bodyPr>
          <a:lstStyle/>
          <a:p>
            <a:pPr algn="ctr"/>
            <a:r>
              <a:rPr lang="en-US" sz="1200" b="1">
                <a:solidFill>
                  <a:schemeClr val="bg1"/>
                </a:solidFill>
                <a:latin typeface="Poppins ExtraBold" panose="00000900000000000000" pitchFamily="2" charset="0"/>
                <a:cs typeface="Poppins ExtraBold" panose="00000900000000000000" pitchFamily="2" charset="0"/>
              </a:rPr>
              <a:t>#BeyondPossible</a:t>
            </a:r>
            <a:endParaRPr lang="en-IN" sz="1200" b="1">
              <a:solidFill>
                <a:schemeClr val="bg1"/>
              </a:solidFill>
              <a:latin typeface="Poppins ExtraBold" panose="00000900000000000000" pitchFamily="2" charset="0"/>
              <a:cs typeface="Poppins ExtraBold" panose="00000900000000000000" pitchFamily="2" charset="0"/>
            </a:endParaRPr>
          </a:p>
        </p:txBody>
      </p:sp>
      <p:sp>
        <p:nvSpPr>
          <p:cNvPr id="5" name="TextBox 4">
            <a:extLst>
              <a:ext uri="{FF2B5EF4-FFF2-40B4-BE49-F238E27FC236}">
                <a16:creationId xmlns:a16="http://schemas.microsoft.com/office/drawing/2014/main" id="{980DEB8F-CCB6-4F1A-A13A-CBF7D1946E36}"/>
              </a:ext>
            </a:extLst>
          </p:cNvPr>
          <p:cNvSpPr txBox="1"/>
          <p:nvPr userDrawn="1"/>
        </p:nvSpPr>
        <p:spPr>
          <a:xfrm>
            <a:off x="2835685" y="2492924"/>
            <a:ext cx="6520631" cy="830997"/>
          </a:xfrm>
          <a:prstGeom prst="rect">
            <a:avLst/>
          </a:prstGeom>
          <a:noFill/>
        </p:spPr>
        <p:txBody>
          <a:bodyPr wrap="square" rtlCol="0">
            <a:spAutoFit/>
          </a:bodyPr>
          <a:lstStyle/>
          <a:p>
            <a:pPr algn="ctr"/>
            <a:r>
              <a:rPr lang="en-IN" sz="4800" b="1">
                <a:latin typeface="Poppins" panose="00000500000000000000" pitchFamily="50" charset="0"/>
                <a:cs typeface="Poppins" panose="00000500000000000000" pitchFamily="50" charset="0"/>
              </a:rPr>
              <a:t>Thank You</a:t>
            </a:r>
          </a:p>
        </p:txBody>
      </p:sp>
    </p:spTree>
    <p:extLst>
      <p:ext uri="{BB962C8B-B14F-4D97-AF65-F5344CB8AC3E}">
        <p14:creationId xmlns:p14="http://schemas.microsoft.com/office/powerpoint/2010/main" val="23347929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lor Code">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EA77E4D2-B742-42FB-B709-EE648C8FCA0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23952" y="0"/>
            <a:ext cx="12192000" cy="55002"/>
          </a:xfrm>
          <a:prstGeom prst="rect">
            <a:avLst/>
          </a:prstGeom>
        </p:spPr>
      </p:pic>
      <p:sp>
        <p:nvSpPr>
          <p:cNvPr id="4" name="Rectangle 3">
            <a:extLst>
              <a:ext uri="{FF2B5EF4-FFF2-40B4-BE49-F238E27FC236}">
                <a16:creationId xmlns:a16="http://schemas.microsoft.com/office/drawing/2014/main" id="{C046B851-BD79-4D4B-AD11-B421969D2684}"/>
              </a:ext>
            </a:extLst>
          </p:cNvPr>
          <p:cNvSpPr/>
          <p:nvPr userDrawn="1"/>
        </p:nvSpPr>
        <p:spPr>
          <a:xfrm>
            <a:off x="11518084" y="125835"/>
            <a:ext cx="140536" cy="140536"/>
          </a:xfrm>
          <a:prstGeom prst="rect">
            <a:avLst/>
          </a:prstGeom>
          <a:solidFill>
            <a:srgbClr val="FE5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4C03238E-6963-4E4D-BBD1-21BBB875F9CD}"/>
              </a:ext>
            </a:extLst>
          </p:cNvPr>
          <p:cNvSpPr/>
          <p:nvPr userDrawn="1"/>
        </p:nvSpPr>
        <p:spPr>
          <a:xfrm>
            <a:off x="11734492" y="125835"/>
            <a:ext cx="140536" cy="140536"/>
          </a:xfrm>
          <a:prstGeom prst="rect">
            <a:avLst/>
          </a:prstGeom>
          <a:solidFill>
            <a:srgbClr val="6DCD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B8E227E7-5C0D-4056-AB17-0C3268D89C1D}"/>
              </a:ext>
            </a:extLst>
          </p:cNvPr>
          <p:cNvSpPr/>
          <p:nvPr userDrawn="1"/>
        </p:nvSpPr>
        <p:spPr>
          <a:xfrm>
            <a:off x="11950900" y="125835"/>
            <a:ext cx="140536" cy="140536"/>
          </a:xfrm>
          <a:prstGeom prst="rect">
            <a:avLst/>
          </a:prstGeom>
          <a:solidFill>
            <a:srgbClr val="004E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78528C0C-32CD-4B60-8712-7C5FC9584248}"/>
              </a:ext>
            </a:extLst>
          </p:cNvPr>
          <p:cNvSpPr txBox="1"/>
          <p:nvPr userDrawn="1"/>
        </p:nvSpPr>
        <p:spPr>
          <a:xfrm>
            <a:off x="0" y="6575289"/>
            <a:ext cx="3110147" cy="230832"/>
          </a:xfrm>
          <a:prstGeom prst="rect">
            <a:avLst/>
          </a:prstGeom>
          <a:noFill/>
        </p:spPr>
        <p:txBody>
          <a:bodyPr wrap="none" rtlCol="0">
            <a:spAutoFit/>
          </a:bodyPr>
          <a:lstStyle/>
          <a:p>
            <a:pPr algn="r"/>
            <a:r>
              <a:rPr lang="en-US" sz="900">
                <a:solidFill>
                  <a:schemeClr val="tx1">
                    <a:lumMod val="50000"/>
                    <a:lumOff val="50000"/>
                  </a:schemeClr>
                </a:solidFill>
                <a:latin typeface="Poppins" panose="00000500000000000000" pitchFamily="50" charset="0"/>
                <a:cs typeface="Poppins" panose="00000500000000000000" pitchFamily="50" charset="0"/>
              </a:rPr>
              <a:t>© COPYRIGHT 2024, TREDENCE. ALL RIGHTS RESERVED</a:t>
            </a:r>
            <a:endParaRPr lang="en-IN" sz="900">
              <a:solidFill>
                <a:schemeClr val="tx1">
                  <a:lumMod val="50000"/>
                  <a:lumOff val="50000"/>
                </a:schemeClr>
              </a:solidFill>
              <a:latin typeface="Poppins" panose="00000500000000000000" pitchFamily="50" charset="0"/>
              <a:cs typeface="Poppins" panose="00000500000000000000" pitchFamily="50" charset="0"/>
            </a:endParaRPr>
          </a:p>
        </p:txBody>
      </p:sp>
      <p:grpSp>
        <p:nvGrpSpPr>
          <p:cNvPr id="8" name="Group 7">
            <a:extLst>
              <a:ext uri="{FF2B5EF4-FFF2-40B4-BE49-F238E27FC236}">
                <a16:creationId xmlns:a16="http://schemas.microsoft.com/office/drawing/2014/main" id="{98214D7B-D29D-4378-9E7D-B63740ED85C9}"/>
              </a:ext>
            </a:extLst>
          </p:cNvPr>
          <p:cNvGrpSpPr/>
          <p:nvPr userDrawn="1"/>
        </p:nvGrpSpPr>
        <p:grpSpPr>
          <a:xfrm>
            <a:off x="5902296" y="6657690"/>
            <a:ext cx="387409" cy="0"/>
            <a:chOff x="5905144" y="6657690"/>
            <a:chExt cx="387409" cy="0"/>
          </a:xfrm>
        </p:grpSpPr>
        <p:cxnSp>
          <p:nvCxnSpPr>
            <p:cNvPr id="9" name="Straight Connector 8">
              <a:extLst>
                <a:ext uri="{FF2B5EF4-FFF2-40B4-BE49-F238E27FC236}">
                  <a16:creationId xmlns:a16="http://schemas.microsoft.com/office/drawing/2014/main" id="{153AA31C-1EA9-44F8-B0B9-7CF32138F11D}"/>
                </a:ext>
              </a:extLst>
            </p:cNvPr>
            <p:cNvCxnSpPr>
              <a:cxnSpLocks/>
            </p:cNvCxnSpPr>
            <p:nvPr userDrawn="1"/>
          </p:nvCxnSpPr>
          <p:spPr>
            <a:xfrm>
              <a:off x="5905144" y="6657690"/>
              <a:ext cx="71215" cy="0"/>
            </a:xfrm>
            <a:prstGeom prst="line">
              <a:avLst/>
            </a:prstGeom>
            <a:ln w="28575">
              <a:solidFill>
                <a:srgbClr val="FE5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AB8FBDF-7E0E-4D7E-862D-428314E932F1}"/>
                </a:ext>
              </a:extLst>
            </p:cNvPr>
            <p:cNvCxnSpPr>
              <a:cxnSpLocks/>
            </p:cNvCxnSpPr>
            <p:nvPr userDrawn="1"/>
          </p:nvCxnSpPr>
          <p:spPr>
            <a:xfrm>
              <a:off x="6221338" y="6657690"/>
              <a:ext cx="71215" cy="0"/>
            </a:xfrm>
            <a:prstGeom prst="line">
              <a:avLst/>
            </a:prstGeom>
            <a:ln w="28575">
              <a:solidFill>
                <a:srgbClr val="FE5000"/>
              </a:solidFill>
            </a:ln>
          </p:spPr>
          <p:style>
            <a:lnRef idx="1">
              <a:schemeClr val="accent1"/>
            </a:lnRef>
            <a:fillRef idx="0">
              <a:schemeClr val="accent1"/>
            </a:fillRef>
            <a:effectRef idx="0">
              <a:schemeClr val="accent1"/>
            </a:effectRef>
            <a:fontRef idx="minor">
              <a:schemeClr val="tx1"/>
            </a:fontRef>
          </p:style>
        </p:cxnSp>
      </p:grpSp>
      <p:pic>
        <p:nvPicPr>
          <p:cNvPr id="11" name="Graphic 10">
            <a:extLst>
              <a:ext uri="{FF2B5EF4-FFF2-40B4-BE49-F238E27FC236}">
                <a16:creationId xmlns:a16="http://schemas.microsoft.com/office/drawing/2014/main" id="{6316D5ED-ED5A-4DEA-A26A-D216A8E5F18A}"/>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734492" y="6583835"/>
            <a:ext cx="180984" cy="192001"/>
          </a:xfrm>
          <a:prstGeom prst="rect">
            <a:avLst/>
          </a:prstGeom>
        </p:spPr>
      </p:pic>
      <p:cxnSp>
        <p:nvCxnSpPr>
          <p:cNvPr id="12" name="Straight Connector 11">
            <a:extLst>
              <a:ext uri="{FF2B5EF4-FFF2-40B4-BE49-F238E27FC236}">
                <a16:creationId xmlns:a16="http://schemas.microsoft.com/office/drawing/2014/main" id="{859A14B3-7083-444C-AE90-1951DA124D3E}"/>
              </a:ext>
            </a:extLst>
          </p:cNvPr>
          <p:cNvCxnSpPr>
            <a:cxnSpLocks/>
          </p:cNvCxnSpPr>
          <p:nvPr userDrawn="1"/>
        </p:nvCxnSpPr>
        <p:spPr>
          <a:xfrm>
            <a:off x="0" y="6496048"/>
            <a:ext cx="121920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3" name="Slide Number Placeholder 5">
            <a:extLst>
              <a:ext uri="{FF2B5EF4-FFF2-40B4-BE49-F238E27FC236}">
                <a16:creationId xmlns:a16="http://schemas.microsoft.com/office/drawing/2014/main" id="{796BD318-BFA6-4162-A9E6-3340BD627710}"/>
              </a:ext>
            </a:extLst>
          </p:cNvPr>
          <p:cNvSpPr>
            <a:spLocks noGrp="1"/>
          </p:cNvSpPr>
          <p:nvPr>
            <p:ph type="sldNum" sz="quarter" idx="4"/>
          </p:nvPr>
        </p:nvSpPr>
        <p:spPr>
          <a:xfrm>
            <a:off x="5905500" y="6499675"/>
            <a:ext cx="380999" cy="365125"/>
          </a:xfrm>
          <a:prstGeom prst="rect">
            <a:avLst/>
          </a:prstGeom>
        </p:spPr>
        <p:txBody>
          <a:bodyPr vert="horz" lIns="91440" tIns="45720" rIns="91440" bIns="45720" rtlCol="0" anchor="ctr"/>
          <a:lstStyle>
            <a:lvl1pPr algn="ctr">
              <a:defRPr sz="1000">
                <a:solidFill>
                  <a:schemeClr val="tx1">
                    <a:tint val="75000"/>
                  </a:schemeClr>
                </a:solidFill>
                <a:latin typeface="Poppins" panose="00000500000000000000" pitchFamily="50" charset="0"/>
                <a:cs typeface="Poppins" panose="00000500000000000000" pitchFamily="50" charset="0"/>
              </a:defRPr>
            </a:lvl1pPr>
          </a:lstStyle>
          <a:p>
            <a:fld id="{FAF63893-4B0C-4F88-9650-53ECAF8C5052}" type="slidenum">
              <a:rPr lang="en-IN" smtClean="0"/>
              <a:pPr/>
              <a:t>‹#›</a:t>
            </a:fld>
            <a:endParaRPr lang="en-IN"/>
          </a:p>
        </p:txBody>
      </p:sp>
      <p:sp>
        <p:nvSpPr>
          <p:cNvPr id="14" name="Rectangle 13">
            <a:extLst>
              <a:ext uri="{FF2B5EF4-FFF2-40B4-BE49-F238E27FC236}">
                <a16:creationId xmlns:a16="http://schemas.microsoft.com/office/drawing/2014/main" id="{D901346D-E479-41D3-8AFF-D9ABE2778B72}"/>
              </a:ext>
            </a:extLst>
          </p:cNvPr>
          <p:cNvSpPr/>
          <p:nvPr userDrawn="1"/>
        </p:nvSpPr>
        <p:spPr>
          <a:xfrm>
            <a:off x="460048" y="495656"/>
            <a:ext cx="3644785" cy="2179178"/>
          </a:xfrm>
          <a:prstGeom prst="rect">
            <a:avLst/>
          </a:prstGeom>
          <a:solidFill>
            <a:srgbClr val="FE5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a:latin typeface="Poppins" panose="00000500000000000000" pitchFamily="50" charset="0"/>
              <a:cs typeface="Poppins" panose="00000500000000000000" pitchFamily="50" charset="0"/>
            </a:endParaRPr>
          </a:p>
        </p:txBody>
      </p:sp>
      <p:sp>
        <p:nvSpPr>
          <p:cNvPr id="15" name="Rectangle 14">
            <a:extLst>
              <a:ext uri="{FF2B5EF4-FFF2-40B4-BE49-F238E27FC236}">
                <a16:creationId xmlns:a16="http://schemas.microsoft.com/office/drawing/2014/main" id="{5D797A6A-9635-41EA-81E1-7643861F5798}"/>
              </a:ext>
            </a:extLst>
          </p:cNvPr>
          <p:cNvSpPr/>
          <p:nvPr userDrawn="1"/>
        </p:nvSpPr>
        <p:spPr>
          <a:xfrm>
            <a:off x="4273608" y="495656"/>
            <a:ext cx="3644785" cy="2179178"/>
          </a:xfrm>
          <a:prstGeom prst="rect">
            <a:avLst/>
          </a:prstGeom>
          <a:solidFill>
            <a:srgbClr val="6DCD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E09FBCE5-CBD5-42F8-BD24-A26DE22EB268}"/>
              </a:ext>
            </a:extLst>
          </p:cNvPr>
          <p:cNvSpPr/>
          <p:nvPr userDrawn="1"/>
        </p:nvSpPr>
        <p:spPr>
          <a:xfrm>
            <a:off x="8087166" y="495656"/>
            <a:ext cx="3644785" cy="2179178"/>
          </a:xfrm>
          <a:prstGeom prst="rect">
            <a:avLst/>
          </a:prstGeom>
          <a:solidFill>
            <a:srgbClr val="004E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05ACAAFB-6B7F-4FA2-BD41-3DAA5F74C435}"/>
              </a:ext>
            </a:extLst>
          </p:cNvPr>
          <p:cNvSpPr txBox="1"/>
          <p:nvPr userDrawn="1"/>
        </p:nvSpPr>
        <p:spPr>
          <a:xfrm>
            <a:off x="1313105" y="1104815"/>
            <a:ext cx="1851789" cy="369332"/>
          </a:xfrm>
          <a:prstGeom prst="rect">
            <a:avLst/>
          </a:prstGeom>
          <a:noFill/>
        </p:spPr>
        <p:txBody>
          <a:bodyPr wrap="none" rtlCol="0">
            <a:spAutoFit/>
          </a:bodyPr>
          <a:lstStyle/>
          <a:p>
            <a:r>
              <a:rPr lang="en-US" b="1">
                <a:solidFill>
                  <a:schemeClr val="bg1"/>
                </a:solidFill>
                <a:latin typeface="Poppins" panose="00000500000000000000" pitchFamily="50" charset="0"/>
                <a:cs typeface="Poppins" panose="00000500000000000000" pitchFamily="50" charset="0"/>
              </a:rPr>
              <a:t>Bright Orange</a:t>
            </a:r>
            <a:endParaRPr lang="en-IN" b="1">
              <a:solidFill>
                <a:schemeClr val="bg1"/>
              </a:solidFill>
              <a:latin typeface="Poppins" panose="00000500000000000000" pitchFamily="50" charset="0"/>
              <a:cs typeface="Poppins" panose="00000500000000000000" pitchFamily="50" charset="0"/>
            </a:endParaRPr>
          </a:p>
        </p:txBody>
      </p:sp>
      <p:sp>
        <p:nvSpPr>
          <p:cNvPr id="20" name="TextBox 19">
            <a:extLst>
              <a:ext uri="{FF2B5EF4-FFF2-40B4-BE49-F238E27FC236}">
                <a16:creationId xmlns:a16="http://schemas.microsoft.com/office/drawing/2014/main" id="{B4400FE8-A18D-496B-BD1C-F2784F2AAF5D}"/>
              </a:ext>
            </a:extLst>
          </p:cNvPr>
          <p:cNvSpPr txBox="1"/>
          <p:nvPr userDrawn="1"/>
        </p:nvSpPr>
        <p:spPr>
          <a:xfrm>
            <a:off x="5170105" y="1104815"/>
            <a:ext cx="688009" cy="369332"/>
          </a:xfrm>
          <a:prstGeom prst="rect">
            <a:avLst/>
          </a:prstGeom>
          <a:noFill/>
        </p:spPr>
        <p:txBody>
          <a:bodyPr wrap="none" rtlCol="0">
            <a:spAutoFit/>
          </a:bodyPr>
          <a:lstStyle/>
          <a:p>
            <a:r>
              <a:rPr lang="en-US" b="1">
                <a:solidFill>
                  <a:schemeClr val="bg1"/>
                </a:solidFill>
                <a:latin typeface="Poppins" panose="00000500000000000000" pitchFamily="50" charset="0"/>
                <a:cs typeface="Poppins" panose="00000500000000000000" pitchFamily="50" charset="0"/>
              </a:rPr>
              <a:t>Teal</a:t>
            </a:r>
            <a:endParaRPr lang="en-IN" b="1">
              <a:solidFill>
                <a:schemeClr val="bg1"/>
              </a:solidFill>
              <a:latin typeface="Poppins" panose="00000500000000000000" pitchFamily="50" charset="0"/>
              <a:cs typeface="Poppins" panose="00000500000000000000" pitchFamily="50" charset="0"/>
            </a:endParaRPr>
          </a:p>
        </p:txBody>
      </p:sp>
      <p:sp>
        <p:nvSpPr>
          <p:cNvPr id="22" name="TextBox 21">
            <a:extLst>
              <a:ext uri="{FF2B5EF4-FFF2-40B4-BE49-F238E27FC236}">
                <a16:creationId xmlns:a16="http://schemas.microsoft.com/office/drawing/2014/main" id="{C7B48D7C-8AD4-4C9B-8625-6C4E97D78334}"/>
              </a:ext>
            </a:extLst>
          </p:cNvPr>
          <p:cNvSpPr txBox="1"/>
          <p:nvPr userDrawn="1"/>
        </p:nvSpPr>
        <p:spPr>
          <a:xfrm>
            <a:off x="9027106" y="1104815"/>
            <a:ext cx="1561646" cy="369332"/>
          </a:xfrm>
          <a:prstGeom prst="rect">
            <a:avLst/>
          </a:prstGeom>
          <a:noFill/>
        </p:spPr>
        <p:txBody>
          <a:bodyPr wrap="none" rtlCol="0">
            <a:spAutoFit/>
          </a:bodyPr>
          <a:lstStyle/>
          <a:p>
            <a:r>
              <a:rPr lang="en-US" b="1">
                <a:solidFill>
                  <a:schemeClr val="bg1"/>
                </a:solidFill>
                <a:latin typeface="Poppins" panose="00000500000000000000" pitchFamily="50" charset="0"/>
                <a:cs typeface="Poppins" panose="00000500000000000000" pitchFamily="50" charset="0"/>
              </a:rPr>
              <a:t>Deep Green</a:t>
            </a:r>
          </a:p>
        </p:txBody>
      </p:sp>
      <p:sp>
        <p:nvSpPr>
          <p:cNvPr id="23" name="Rectangle 22">
            <a:extLst>
              <a:ext uri="{FF2B5EF4-FFF2-40B4-BE49-F238E27FC236}">
                <a16:creationId xmlns:a16="http://schemas.microsoft.com/office/drawing/2014/main" id="{7FE28CF0-22CB-47C5-AFBD-7A5A4875CFA9}"/>
              </a:ext>
            </a:extLst>
          </p:cNvPr>
          <p:cNvSpPr/>
          <p:nvPr userDrawn="1"/>
        </p:nvSpPr>
        <p:spPr>
          <a:xfrm>
            <a:off x="460049" y="2842372"/>
            <a:ext cx="2646239" cy="1570290"/>
          </a:xfrm>
          <a:prstGeom prst="rect">
            <a:avLst/>
          </a:prstGeom>
          <a:solidFill>
            <a:srgbClr val="8C20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a:latin typeface="Poppins" panose="00000500000000000000" pitchFamily="50" charset="0"/>
              <a:cs typeface="Poppins" panose="00000500000000000000" pitchFamily="50" charset="0"/>
            </a:endParaRPr>
          </a:p>
        </p:txBody>
      </p:sp>
      <p:sp>
        <p:nvSpPr>
          <p:cNvPr id="24" name="Rectangle 23">
            <a:extLst>
              <a:ext uri="{FF2B5EF4-FFF2-40B4-BE49-F238E27FC236}">
                <a16:creationId xmlns:a16="http://schemas.microsoft.com/office/drawing/2014/main" id="{DB28C5F4-0524-4A07-9B93-0EBA0FA18B8B}"/>
              </a:ext>
            </a:extLst>
          </p:cNvPr>
          <p:cNvSpPr/>
          <p:nvPr userDrawn="1"/>
        </p:nvSpPr>
        <p:spPr>
          <a:xfrm>
            <a:off x="3335270" y="2842372"/>
            <a:ext cx="2646239" cy="1570290"/>
          </a:xfrm>
          <a:prstGeom prst="rect">
            <a:avLst/>
          </a:prstGeom>
          <a:solidFill>
            <a:srgbClr val="F582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Rectangle 24">
            <a:extLst>
              <a:ext uri="{FF2B5EF4-FFF2-40B4-BE49-F238E27FC236}">
                <a16:creationId xmlns:a16="http://schemas.microsoft.com/office/drawing/2014/main" id="{525AF7B4-2C2E-4B0F-8791-32685CBE8C3A}"/>
              </a:ext>
            </a:extLst>
          </p:cNvPr>
          <p:cNvSpPr/>
          <p:nvPr userDrawn="1"/>
        </p:nvSpPr>
        <p:spPr>
          <a:xfrm>
            <a:off x="6210491" y="2842372"/>
            <a:ext cx="2646239" cy="1570290"/>
          </a:xfrm>
          <a:prstGeom prst="rect">
            <a:avLst/>
          </a:prstGeom>
          <a:solidFill>
            <a:schemeClr val="bg1"/>
          </a:solidFill>
          <a:ln>
            <a:solidFill>
              <a:srgbClr val="4040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Rectangle 25">
            <a:extLst>
              <a:ext uri="{FF2B5EF4-FFF2-40B4-BE49-F238E27FC236}">
                <a16:creationId xmlns:a16="http://schemas.microsoft.com/office/drawing/2014/main" id="{D62DCC17-316B-4083-BC80-402A124D67DD}"/>
              </a:ext>
            </a:extLst>
          </p:cNvPr>
          <p:cNvSpPr/>
          <p:nvPr userDrawn="1"/>
        </p:nvSpPr>
        <p:spPr>
          <a:xfrm>
            <a:off x="9085712" y="2842372"/>
            <a:ext cx="2646239" cy="1570290"/>
          </a:xfrm>
          <a:prstGeom prst="rect">
            <a:avLst/>
          </a:prstGeom>
          <a:solidFill>
            <a:srgbClr val="4040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F7E9A2CF-706A-414A-A3F1-0542CA73BF06}"/>
              </a:ext>
            </a:extLst>
          </p:cNvPr>
          <p:cNvSpPr txBox="1"/>
          <p:nvPr userDrawn="1"/>
        </p:nvSpPr>
        <p:spPr>
          <a:xfrm>
            <a:off x="834540" y="3128928"/>
            <a:ext cx="1388522" cy="307777"/>
          </a:xfrm>
          <a:prstGeom prst="rect">
            <a:avLst/>
          </a:prstGeom>
          <a:noFill/>
        </p:spPr>
        <p:txBody>
          <a:bodyPr wrap="none" rtlCol="0">
            <a:spAutoFit/>
          </a:bodyPr>
          <a:lstStyle/>
          <a:p>
            <a:r>
              <a:rPr lang="en-US" sz="1400" b="1">
                <a:solidFill>
                  <a:schemeClr val="bg1"/>
                </a:solidFill>
                <a:latin typeface="Poppins" panose="00000500000000000000" pitchFamily="50" charset="0"/>
                <a:cs typeface="Poppins" panose="00000500000000000000" pitchFamily="50" charset="0"/>
              </a:rPr>
              <a:t>Deep Orange</a:t>
            </a:r>
            <a:endParaRPr lang="en-IN" sz="1400" b="1">
              <a:solidFill>
                <a:schemeClr val="bg1"/>
              </a:solidFill>
              <a:latin typeface="Poppins" panose="00000500000000000000" pitchFamily="50" charset="0"/>
              <a:cs typeface="Poppins" panose="00000500000000000000" pitchFamily="50" charset="0"/>
            </a:endParaRPr>
          </a:p>
        </p:txBody>
      </p:sp>
      <p:sp>
        <p:nvSpPr>
          <p:cNvPr id="30" name="TextBox 29">
            <a:extLst>
              <a:ext uri="{FF2B5EF4-FFF2-40B4-BE49-F238E27FC236}">
                <a16:creationId xmlns:a16="http://schemas.microsoft.com/office/drawing/2014/main" id="{8E52F8B6-067A-4A42-ABFF-0FF1D5C13E37}"/>
              </a:ext>
            </a:extLst>
          </p:cNvPr>
          <p:cNvSpPr txBox="1"/>
          <p:nvPr userDrawn="1"/>
        </p:nvSpPr>
        <p:spPr>
          <a:xfrm>
            <a:off x="3791385" y="3128928"/>
            <a:ext cx="1834156" cy="307777"/>
          </a:xfrm>
          <a:prstGeom prst="rect">
            <a:avLst/>
          </a:prstGeom>
          <a:noFill/>
        </p:spPr>
        <p:txBody>
          <a:bodyPr wrap="none" rtlCol="0">
            <a:spAutoFit/>
          </a:bodyPr>
          <a:lstStyle/>
          <a:p>
            <a:r>
              <a:rPr lang="en-US" sz="1400" b="1">
                <a:solidFill>
                  <a:schemeClr val="bg1"/>
                </a:solidFill>
                <a:latin typeface="Poppins" panose="00000500000000000000" pitchFamily="50" charset="0"/>
                <a:cs typeface="Poppins" panose="00000500000000000000" pitchFamily="50" charset="0"/>
              </a:rPr>
              <a:t>Hightlight Orange</a:t>
            </a:r>
          </a:p>
        </p:txBody>
      </p:sp>
      <p:sp>
        <p:nvSpPr>
          <p:cNvPr id="32" name="TextBox 31">
            <a:extLst>
              <a:ext uri="{FF2B5EF4-FFF2-40B4-BE49-F238E27FC236}">
                <a16:creationId xmlns:a16="http://schemas.microsoft.com/office/drawing/2014/main" id="{3A0D1870-C765-492C-B1E3-0CCE68472285}"/>
              </a:ext>
            </a:extLst>
          </p:cNvPr>
          <p:cNvSpPr txBox="1"/>
          <p:nvPr userDrawn="1"/>
        </p:nvSpPr>
        <p:spPr>
          <a:xfrm>
            <a:off x="6628588" y="3128928"/>
            <a:ext cx="729687" cy="307777"/>
          </a:xfrm>
          <a:prstGeom prst="rect">
            <a:avLst/>
          </a:prstGeom>
          <a:noFill/>
        </p:spPr>
        <p:txBody>
          <a:bodyPr wrap="none" rtlCol="0">
            <a:spAutoFit/>
          </a:bodyPr>
          <a:lstStyle/>
          <a:p>
            <a:r>
              <a:rPr lang="en-US" sz="1400" b="1">
                <a:solidFill>
                  <a:srgbClr val="404041"/>
                </a:solidFill>
                <a:latin typeface="Poppins" panose="00000500000000000000" pitchFamily="50" charset="0"/>
                <a:cs typeface="Poppins" panose="00000500000000000000" pitchFamily="50" charset="0"/>
              </a:rPr>
              <a:t>White</a:t>
            </a:r>
          </a:p>
        </p:txBody>
      </p:sp>
      <p:sp>
        <p:nvSpPr>
          <p:cNvPr id="34" name="TextBox 33">
            <a:extLst>
              <a:ext uri="{FF2B5EF4-FFF2-40B4-BE49-F238E27FC236}">
                <a16:creationId xmlns:a16="http://schemas.microsoft.com/office/drawing/2014/main" id="{855E8B8A-019B-45F9-9FE6-5E2F1F9C0F25}"/>
              </a:ext>
            </a:extLst>
          </p:cNvPr>
          <p:cNvSpPr txBox="1"/>
          <p:nvPr userDrawn="1"/>
        </p:nvSpPr>
        <p:spPr>
          <a:xfrm>
            <a:off x="9559795" y="3128928"/>
            <a:ext cx="729687" cy="307777"/>
          </a:xfrm>
          <a:prstGeom prst="rect">
            <a:avLst/>
          </a:prstGeom>
          <a:noFill/>
        </p:spPr>
        <p:txBody>
          <a:bodyPr wrap="none" rtlCol="0">
            <a:spAutoFit/>
          </a:bodyPr>
          <a:lstStyle/>
          <a:p>
            <a:r>
              <a:rPr lang="en-US" sz="1400" b="1">
                <a:solidFill>
                  <a:schemeClr val="bg1"/>
                </a:solidFill>
                <a:latin typeface="Poppins" panose="00000500000000000000" pitchFamily="50" charset="0"/>
                <a:cs typeface="Poppins" panose="00000500000000000000" pitchFamily="50" charset="0"/>
              </a:rPr>
              <a:t>White</a:t>
            </a:r>
          </a:p>
        </p:txBody>
      </p:sp>
      <p:sp>
        <p:nvSpPr>
          <p:cNvPr id="35" name="Rectangle 34">
            <a:extLst>
              <a:ext uri="{FF2B5EF4-FFF2-40B4-BE49-F238E27FC236}">
                <a16:creationId xmlns:a16="http://schemas.microsoft.com/office/drawing/2014/main" id="{02E475E9-555F-4D79-A0FA-962451078CDE}"/>
              </a:ext>
            </a:extLst>
          </p:cNvPr>
          <p:cNvSpPr/>
          <p:nvPr userDrawn="1"/>
        </p:nvSpPr>
        <p:spPr>
          <a:xfrm>
            <a:off x="6210491" y="4583232"/>
            <a:ext cx="2646239" cy="1570290"/>
          </a:xfrm>
          <a:prstGeom prst="rect">
            <a:avLst/>
          </a:prstGeom>
          <a:solidFill>
            <a:srgbClr val="E6E7E8"/>
          </a:solidFill>
          <a:ln>
            <a:solidFill>
              <a:srgbClr val="4040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Rectangle 35">
            <a:extLst>
              <a:ext uri="{FF2B5EF4-FFF2-40B4-BE49-F238E27FC236}">
                <a16:creationId xmlns:a16="http://schemas.microsoft.com/office/drawing/2014/main" id="{918B31EF-DCC6-4677-9400-B4DE0D9B1D0D}"/>
              </a:ext>
            </a:extLst>
          </p:cNvPr>
          <p:cNvSpPr/>
          <p:nvPr userDrawn="1"/>
        </p:nvSpPr>
        <p:spPr>
          <a:xfrm>
            <a:off x="9085712" y="4583232"/>
            <a:ext cx="2646239" cy="1570290"/>
          </a:xfrm>
          <a:prstGeom prst="rect">
            <a:avLst/>
          </a:prstGeom>
          <a:solidFill>
            <a:srgbClr val="9294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TextBox 37">
            <a:extLst>
              <a:ext uri="{FF2B5EF4-FFF2-40B4-BE49-F238E27FC236}">
                <a16:creationId xmlns:a16="http://schemas.microsoft.com/office/drawing/2014/main" id="{7F95E64F-3D48-46A7-B7AA-85AE5589F652}"/>
              </a:ext>
            </a:extLst>
          </p:cNvPr>
          <p:cNvSpPr txBox="1"/>
          <p:nvPr userDrawn="1"/>
        </p:nvSpPr>
        <p:spPr>
          <a:xfrm>
            <a:off x="6628588" y="4914661"/>
            <a:ext cx="1037463" cy="307777"/>
          </a:xfrm>
          <a:prstGeom prst="rect">
            <a:avLst/>
          </a:prstGeom>
          <a:noFill/>
        </p:spPr>
        <p:txBody>
          <a:bodyPr wrap="none" rtlCol="0">
            <a:spAutoFit/>
          </a:bodyPr>
          <a:lstStyle/>
          <a:p>
            <a:r>
              <a:rPr lang="en-US" sz="1400" b="1">
                <a:solidFill>
                  <a:srgbClr val="404041"/>
                </a:solidFill>
                <a:latin typeface="Poppins" panose="00000500000000000000" pitchFamily="50" charset="0"/>
                <a:cs typeface="Poppins" panose="00000500000000000000" pitchFamily="50" charset="0"/>
              </a:rPr>
              <a:t>Off White</a:t>
            </a:r>
          </a:p>
        </p:txBody>
      </p:sp>
      <p:sp>
        <p:nvSpPr>
          <p:cNvPr id="40" name="TextBox 39">
            <a:extLst>
              <a:ext uri="{FF2B5EF4-FFF2-40B4-BE49-F238E27FC236}">
                <a16:creationId xmlns:a16="http://schemas.microsoft.com/office/drawing/2014/main" id="{D5C4D66A-4363-4CFD-A243-23040B80CEB4}"/>
              </a:ext>
            </a:extLst>
          </p:cNvPr>
          <p:cNvSpPr txBox="1"/>
          <p:nvPr userDrawn="1"/>
        </p:nvSpPr>
        <p:spPr>
          <a:xfrm>
            <a:off x="9559795" y="4914661"/>
            <a:ext cx="622286" cy="307777"/>
          </a:xfrm>
          <a:prstGeom prst="rect">
            <a:avLst/>
          </a:prstGeom>
          <a:noFill/>
        </p:spPr>
        <p:txBody>
          <a:bodyPr wrap="none" rtlCol="0">
            <a:spAutoFit/>
          </a:bodyPr>
          <a:lstStyle/>
          <a:p>
            <a:r>
              <a:rPr lang="en-US" sz="1400" b="1">
                <a:solidFill>
                  <a:schemeClr val="bg1"/>
                </a:solidFill>
                <a:latin typeface="Poppins" panose="00000500000000000000" pitchFamily="50" charset="0"/>
                <a:cs typeface="Poppins" panose="00000500000000000000" pitchFamily="50" charset="0"/>
              </a:rPr>
              <a:t>Grey</a:t>
            </a:r>
          </a:p>
        </p:txBody>
      </p:sp>
    </p:spTree>
    <p:extLst>
      <p:ext uri="{BB962C8B-B14F-4D97-AF65-F5344CB8AC3E}">
        <p14:creationId xmlns:p14="http://schemas.microsoft.com/office/powerpoint/2010/main" val="15360645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Blank Slide with Footer">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8528C0C-32CD-4B60-8712-7C5FC9584248}"/>
              </a:ext>
            </a:extLst>
          </p:cNvPr>
          <p:cNvSpPr txBox="1"/>
          <p:nvPr userDrawn="1"/>
        </p:nvSpPr>
        <p:spPr>
          <a:xfrm>
            <a:off x="0" y="6575289"/>
            <a:ext cx="3110147" cy="230832"/>
          </a:xfrm>
          <a:prstGeom prst="rect">
            <a:avLst/>
          </a:prstGeom>
          <a:noFill/>
        </p:spPr>
        <p:txBody>
          <a:bodyPr wrap="none" rtlCol="0">
            <a:spAutoFit/>
          </a:bodyPr>
          <a:lstStyle/>
          <a:p>
            <a:pPr algn="r"/>
            <a:r>
              <a:rPr lang="en-US" sz="900">
                <a:solidFill>
                  <a:schemeClr val="tx1">
                    <a:lumMod val="50000"/>
                    <a:lumOff val="50000"/>
                  </a:schemeClr>
                </a:solidFill>
                <a:latin typeface="Poppins" panose="00000500000000000000" pitchFamily="50" charset="0"/>
                <a:cs typeface="Poppins" panose="00000500000000000000" pitchFamily="50" charset="0"/>
              </a:rPr>
              <a:t>© COPYRIGHT 2024, TREDENCE. ALL RIGHTS RESERVED</a:t>
            </a:r>
            <a:endParaRPr lang="en-IN" sz="900">
              <a:solidFill>
                <a:schemeClr val="tx1">
                  <a:lumMod val="50000"/>
                  <a:lumOff val="50000"/>
                </a:schemeClr>
              </a:solidFill>
              <a:latin typeface="Poppins" panose="00000500000000000000" pitchFamily="50" charset="0"/>
              <a:cs typeface="Poppins" panose="00000500000000000000" pitchFamily="50" charset="0"/>
            </a:endParaRPr>
          </a:p>
        </p:txBody>
      </p:sp>
      <p:grpSp>
        <p:nvGrpSpPr>
          <p:cNvPr id="8" name="Group 7">
            <a:extLst>
              <a:ext uri="{FF2B5EF4-FFF2-40B4-BE49-F238E27FC236}">
                <a16:creationId xmlns:a16="http://schemas.microsoft.com/office/drawing/2014/main" id="{98214D7B-D29D-4378-9E7D-B63740ED85C9}"/>
              </a:ext>
            </a:extLst>
          </p:cNvPr>
          <p:cNvGrpSpPr/>
          <p:nvPr userDrawn="1"/>
        </p:nvGrpSpPr>
        <p:grpSpPr>
          <a:xfrm>
            <a:off x="5902296" y="6657690"/>
            <a:ext cx="387409" cy="0"/>
            <a:chOff x="5905144" y="6657690"/>
            <a:chExt cx="387409" cy="0"/>
          </a:xfrm>
        </p:grpSpPr>
        <p:cxnSp>
          <p:nvCxnSpPr>
            <p:cNvPr id="9" name="Straight Connector 8">
              <a:extLst>
                <a:ext uri="{FF2B5EF4-FFF2-40B4-BE49-F238E27FC236}">
                  <a16:creationId xmlns:a16="http://schemas.microsoft.com/office/drawing/2014/main" id="{153AA31C-1EA9-44F8-B0B9-7CF32138F11D}"/>
                </a:ext>
              </a:extLst>
            </p:cNvPr>
            <p:cNvCxnSpPr>
              <a:cxnSpLocks/>
            </p:cNvCxnSpPr>
            <p:nvPr userDrawn="1"/>
          </p:nvCxnSpPr>
          <p:spPr>
            <a:xfrm>
              <a:off x="5905144" y="6657690"/>
              <a:ext cx="71215" cy="0"/>
            </a:xfrm>
            <a:prstGeom prst="line">
              <a:avLst/>
            </a:prstGeom>
            <a:ln w="28575">
              <a:solidFill>
                <a:srgbClr val="FE5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AB8FBDF-7E0E-4D7E-862D-428314E932F1}"/>
                </a:ext>
              </a:extLst>
            </p:cNvPr>
            <p:cNvCxnSpPr>
              <a:cxnSpLocks/>
            </p:cNvCxnSpPr>
            <p:nvPr userDrawn="1"/>
          </p:nvCxnSpPr>
          <p:spPr>
            <a:xfrm>
              <a:off x="6221338" y="6657690"/>
              <a:ext cx="71215" cy="0"/>
            </a:xfrm>
            <a:prstGeom prst="line">
              <a:avLst/>
            </a:prstGeom>
            <a:ln w="28575">
              <a:solidFill>
                <a:srgbClr val="FE5000"/>
              </a:solidFill>
            </a:ln>
          </p:spPr>
          <p:style>
            <a:lnRef idx="1">
              <a:schemeClr val="accent1"/>
            </a:lnRef>
            <a:fillRef idx="0">
              <a:schemeClr val="accent1"/>
            </a:fillRef>
            <a:effectRef idx="0">
              <a:schemeClr val="accent1"/>
            </a:effectRef>
            <a:fontRef idx="minor">
              <a:schemeClr val="tx1"/>
            </a:fontRef>
          </p:style>
        </p:cxnSp>
      </p:grpSp>
      <p:pic>
        <p:nvPicPr>
          <p:cNvPr id="11" name="Graphic 10">
            <a:extLst>
              <a:ext uri="{FF2B5EF4-FFF2-40B4-BE49-F238E27FC236}">
                <a16:creationId xmlns:a16="http://schemas.microsoft.com/office/drawing/2014/main" id="{6316D5ED-ED5A-4DEA-A26A-D216A8E5F18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734492" y="6583835"/>
            <a:ext cx="180984" cy="192001"/>
          </a:xfrm>
          <a:prstGeom prst="rect">
            <a:avLst/>
          </a:prstGeom>
        </p:spPr>
      </p:pic>
      <p:cxnSp>
        <p:nvCxnSpPr>
          <p:cNvPr id="12" name="Straight Connector 11">
            <a:extLst>
              <a:ext uri="{FF2B5EF4-FFF2-40B4-BE49-F238E27FC236}">
                <a16:creationId xmlns:a16="http://schemas.microsoft.com/office/drawing/2014/main" id="{859A14B3-7083-444C-AE90-1951DA124D3E}"/>
              </a:ext>
            </a:extLst>
          </p:cNvPr>
          <p:cNvCxnSpPr>
            <a:cxnSpLocks/>
          </p:cNvCxnSpPr>
          <p:nvPr userDrawn="1"/>
        </p:nvCxnSpPr>
        <p:spPr>
          <a:xfrm>
            <a:off x="0" y="6496048"/>
            <a:ext cx="121920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3" name="Slide Number Placeholder 5">
            <a:extLst>
              <a:ext uri="{FF2B5EF4-FFF2-40B4-BE49-F238E27FC236}">
                <a16:creationId xmlns:a16="http://schemas.microsoft.com/office/drawing/2014/main" id="{796BD318-BFA6-4162-A9E6-3340BD627710}"/>
              </a:ext>
            </a:extLst>
          </p:cNvPr>
          <p:cNvSpPr>
            <a:spLocks noGrp="1"/>
          </p:cNvSpPr>
          <p:nvPr>
            <p:ph type="sldNum" sz="quarter" idx="4"/>
          </p:nvPr>
        </p:nvSpPr>
        <p:spPr>
          <a:xfrm>
            <a:off x="5905500" y="6499675"/>
            <a:ext cx="380999" cy="365125"/>
          </a:xfrm>
          <a:prstGeom prst="rect">
            <a:avLst/>
          </a:prstGeom>
        </p:spPr>
        <p:txBody>
          <a:bodyPr vert="horz" lIns="91440" tIns="45720" rIns="91440" bIns="45720" rtlCol="0" anchor="ctr"/>
          <a:lstStyle>
            <a:lvl1pPr algn="ctr">
              <a:defRPr sz="1000">
                <a:solidFill>
                  <a:schemeClr val="tx1">
                    <a:tint val="75000"/>
                  </a:schemeClr>
                </a:solidFill>
                <a:latin typeface="Poppins" panose="00000500000000000000" pitchFamily="50" charset="0"/>
                <a:cs typeface="Poppins" panose="00000500000000000000" pitchFamily="50" charset="0"/>
              </a:defRPr>
            </a:lvl1pPr>
          </a:lstStyle>
          <a:p>
            <a:fld id="{FAF63893-4B0C-4F88-9650-53ECAF8C5052}" type="slidenum">
              <a:rPr lang="en-IN" smtClean="0"/>
              <a:pPr/>
              <a:t>‹#›</a:t>
            </a:fld>
            <a:endParaRPr lang="en-IN"/>
          </a:p>
        </p:txBody>
      </p:sp>
    </p:spTree>
    <p:extLst>
      <p:ext uri="{BB962C8B-B14F-4D97-AF65-F5344CB8AC3E}">
        <p14:creationId xmlns:p14="http://schemas.microsoft.com/office/powerpoint/2010/main" val="13383321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GPTW">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8528C0C-32CD-4B60-8712-7C5FC9584248}"/>
              </a:ext>
            </a:extLst>
          </p:cNvPr>
          <p:cNvSpPr txBox="1"/>
          <p:nvPr userDrawn="1"/>
        </p:nvSpPr>
        <p:spPr>
          <a:xfrm>
            <a:off x="0" y="6575289"/>
            <a:ext cx="3110147" cy="230832"/>
          </a:xfrm>
          <a:prstGeom prst="rect">
            <a:avLst/>
          </a:prstGeom>
          <a:noFill/>
        </p:spPr>
        <p:txBody>
          <a:bodyPr wrap="none" rtlCol="0">
            <a:spAutoFit/>
          </a:bodyPr>
          <a:lstStyle/>
          <a:p>
            <a:pPr algn="r"/>
            <a:r>
              <a:rPr lang="en-US" sz="900">
                <a:solidFill>
                  <a:schemeClr val="tx1">
                    <a:lumMod val="50000"/>
                    <a:lumOff val="50000"/>
                  </a:schemeClr>
                </a:solidFill>
                <a:latin typeface="Poppins" panose="00000500000000000000" pitchFamily="50" charset="0"/>
                <a:cs typeface="Poppins" panose="00000500000000000000" pitchFamily="50" charset="0"/>
              </a:rPr>
              <a:t>© COPYRIGHT 2024, TREDENCE. ALL RIGHTS RESERVED</a:t>
            </a:r>
            <a:endParaRPr lang="en-IN" sz="900">
              <a:solidFill>
                <a:schemeClr val="tx1">
                  <a:lumMod val="50000"/>
                  <a:lumOff val="50000"/>
                </a:schemeClr>
              </a:solidFill>
              <a:latin typeface="Poppins" panose="00000500000000000000" pitchFamily="50" charset="0"/>
              <a:cs typeface="Poppins" panose="00000500000000000000" pitchFamily="50" charset="0"/>
            </a:endParaRPr>
          </a:p>
        </p:txBody>
      </p:sp>
      <p:grpSp>
        <p:nvGrpSpPr>
          <p:cNvPr id="8" name="Group 7">
            <a:extLst>
              <a:ext uri="{FF2B5EF4-FFF2-40B4-BE49-F238E27FC236}">
                <a16:creationId xmlns:a16="http://schemas.microsoft.com/office/drawing/2014/main" id="{98214D7B-D29D-4378-9E7D-B63740ED85C9}"/>
              </a:ext>
            </a:extLst>
          </p:cNvPr>
          <p:cNvGrpSpPr/>
          <p:nvPr userDrawn="1"/>
        </p:nvGrpSpPr>
        <p:grpSpPr>
          <a:xfrm>
            <a:off x="5902296" y="6657690"/>
            <a:ext cx="387409" cy="0"/>
            <a:chOff x="5905144" y="6657690"/>
            <a:chExt cx="387409" cy="0"/>
          </a:xfrm>
        </p:grpSpPr>
        <p:cxnSp>
          <p:nvCxnSpPr>
            <p:cNvPr id="9" name="Straight Connector 8">
              <a:extLst>
                <a:ext uri="{FF2B5EF4-FFF2-40B4-BE49-F238E27FC236}">
                  <a16:creationId xmlns:a16="http://schemas.microsoft.com/office/drawing/2014/main" id="{153AA31C-1EA9-44F8-B0B9-7CF32138F11D}"/>
                </a:ext>
              </a:extLst>
            </p:cNvPr>
            <p:cNvCxnSpPr>
              <a:cxnSpLocks/>
            </p:cNvCxnSpPr>
            <p:nvPr userDrawn="1"/>
          </p:nvCxnSpPr>
          <p:spPr>
            <a:xfrm>
              <a:off x="5905144" y="6657690"/>
              <a:ext cx="71215" cy="0"/>
            </a:xfrm>
            <a:prstGeom prst="line">
              <a:avLst/>
            </a:prstGeom>
            <a:ln w="28575">
              <a:solidFill>
                <a:srgbClr val="FE5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AB8FBDF-7E0E-4D7E-862D-428314E932F1}"/>
                </a:ext>
              </a:extLst>
            </p:cNvPr>
            <p:cNvCxnSpPr>
              <a:cxnSpLocks/>
            </p:cNvCxnSpPr>
            <p:nvPr userDrawn="1"/>
          </p:nvCxnSpPr>
          <p:spPr>
            <a:xfrm>
              <a:off x="6221338" y="6657690"/>
              <a:ext cx="71215" cy="0"/>
            </a:xfrm>
            <a:prstGeom prst="line">
              <a:avLst/>
            </a:prstGeom>
            <a:ln w="28575">
              <a:solidFill>
                <a:srgbClr val="FE5000"/>
              </a:solidFill>
            </a:ln>
          </p:spPr>
          <p:style>
            <a:lnRef idx="1">
              <a:schemeClr val="accent1"/>
            </a:lnRef>
            <a:fillRef idx="0">
              <a:schemeClr val="accent1"/>
            </a:fillRef>
            <a:effectRef idx="0">
              <a:schemeClr val="accent1"/>
            </a:effectRef>
            <a:fontRef idx="minor">
              <a:schemeClr val="tx1"/>
            </a:fontRef>
          </p:style>
        </p:cxnSp>
      </p:grpSp>
      <p:pic>
        <p:nvPicPr>
          <p:cNvPr id="11" name="Graphic 10">
            <a:extLst>
              <a:ext uri="{FF2B5EF4-FFF2-40B4-BE49-F238E27FC236}">
                <a16:creationId xmlns:a16="http://schemas.microsoft.com/office/drawing/2014/main" id="{6316D5ED-ED5A-4DEA-A26A-D216A8E5F18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734492" y="6583835"/>
            <a:ext cx="180984" cy="192001"/>
          </a:xfrm>
          <a:prstGeom prst="rect">
            <a:avLst/>
          </a:prstGeom>
        </p:spPr>
      </p:pic>
      <p:cxnSp>
        <p:nvCxnSpPr>
          <p:cNvPr id="12" name="Straight Connector 11">
            <a:extLst>
              <a:ext uri="{FF2B5EF4-FFF2-40B4-BE49-F238E27FC236}">
                <a16:creationId xmlns:a16="http://schemas.microsoft.com/office/drawing/2014/main" id="{859A14B3-7083-444C-AE90-1951DA124D3E}"/>
              </a:ext>
            </a:extLst>
          </p:cNvPr>
          <p:cNvCxnSpPr>
            <a:cxnSpLocks/>
          </p:cNvCxnSpPr>
          <p:nvPr userDrawn="1"/>
        </p:nvCxnSpPr>
        <p:spPr>
          <a:xfrm>
            <a:off x="0" y="6496048"/>
            <a:ext cx="121920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3" name="Slide Number Placeholder 5">
            <a:extLst>
              <a:ext uri="{FF2B5EF4-FFF2-40B4-BE49-F238E27FC236}">
                <a16:creationId xmlns:a16="http://schemas.microsoft.com/office/drawing/2014/main" id="{796BD318-BFA6-4162-A9E6-3340BD627710}"/>
              </a:ext>
            </a:extLst>
          </p:cNvPr>
          <p:cNvSpPr>
            <a:spLocks noGrp="1"/>
          </p:cNvSpPr>
          <p:nvPr>
            <p:ph type="sldNum" sz="quarter" idx="4"/>
          </p:nvPr>
        </p:nvSpPr>
        <p:spPr>
          <a:xfrm>
            <a:off x="5905500" y="6499675"/>
            <a:ext cx="380999" cy="365125"/>
          </a:xfrm>
          <a:prstGeom prst="rect">
            <a:avLst/>
          </a:prstGeom>
        </p:spPr>
        <p:txBody>
          <a:bodyPr vert="horz" lIns="91440" tIns="45720" rIns="91440" bIns="45720" rtlCol="0" anchor="ctr"/>
          <a:lstStyle>
            <a:lvl1pPr algn="ctr">
              <a:defRPr sz="1000">
                <a:solidFill>
                  <a:schemeClr val="tx1">
                    <a:tint val="75000"/>
                  </a:schemeClr>
                </a:solidFill>
                <a:latin typeface="Poppins" panose="00000500000000000000" pitchFamily="50" charset="0"/>
                <a:cs typeface="Poppins" panose="00000500000000000000" pitchFamily="50" charset="0"/>
              </a:defRPr>
            </a:lvl1pPr>
          </a:lstStyle>
          <a:p>
            <a:fld id="{FAF63893-4B0C-4F88-9650-53ECAF8C5052}" type="slidenum">
              <a:rPr lang="en-IN" smtClean="0"/>
              <a:pPr/>
              <a:t>‹#›</a:t>
            </a:fld>
            <a:endParaRPr lang="en-IN"/>
          </a:p>
        </p:txBody>
      </p:sp>
      <p:pic>
        <p:nvPicPr>
          <p:cNvPr id="14" name="Picture 13">
            <a:extLst>
              <a:ext uri="{FF2B5EF4-FFF2-40B4-BE49-F238E27FC236}">
                <a16:creationId xmlns:a16="http://schemas.microsoft.com/office/drawing/2014/main" id="{97170944-9D8A-43D8-9248-BD7B1F691DBB}"/>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6" name="Picture 15" descr="Text&#10;&#10;Description automatically generated">
            <a:extLst>
              <a:ext uri="{FF2B5EF4-FFF2-40B4-BE49-F238E27FC236}">
                <a16:creationId xmlns:a16="http://schemas.microsoft.com/office/drawing/2014/main" id="{12C490F4-FBA3-4840-A11B-388028901605}"/>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8073260" y="1643941"/>
            <a:ext cx="2052517" cy="3495558"/>
          </a:xfrm>
          <a:prstGeom prst="rect">
            <a:avLst/>
          </a:prstGeom>
        </p:spPr>
      </p:pic>
    </p:spTree>
    <p:extLst>
      <p:ext uri="{BB962C8B-B14F-4D97-AF65-F5344CB8AC3E}">
        <p14:creationId xmlns:p14="http://schemas.microsoft.com/office/powerpoint/2010/main" val="9579269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able of Content">
    <p:spTree>
      <p:nvGrpSpPr>
        <p:cNvPr id="1" name=""/>
        <p:cNvGrpSpPr/>
        <p:nvPr/>
      </p:nvGrpSpPr>
      <p:grpSpPr>
        <a:xfrm>
          <a:off x="0" y="0"/>
          <a:ext cx="0" cy="0"/>
          <a:chOff x="0" y="0"/>
          <a:chExt cx="0" cy="0"/>
        </a:xfrm>
      </p:grpSpPr>
      <p:sp>
        <p:nvSpPr>
          <p:cNvPr id="37" name="Picture Placeholder 36">
            <a:extLst>
              <a:ext uri="{FF2B5EF4-FFF2-40B4-BE49-F238E27FC236}">
                <a16:creationId xmlns:a16="http://schemas.microsoft.com/office/drawing/2014/main" id="{A917413D-AF78-408C-B384-BD91FE2CC5EA}"/>
              </a:ext>
            </a:extLst>
          </p:cNvPr>
          <p:cNvSpPr>
            <a:spLocks noGrp="1"/>
          </p:cNvSpPr>
          <p:nvPr>
            <p:ph type="pic" sz="quarter" idx="10"/>
          </p:nvPr>
        </p:nvSpPr>
        <p:spPr>
          <a:xfrm>
            <a:off x="0" y="0"/>
            <a:ext cx="12192000" cy="2457450"/>
          </a:xfrm>
          <a:prstGeom prst="rect">
            <a:avLst/>
          </a:prstGeom>
          <a:solidFill>
            <a:srgbClr val="404040"/>
          </a:solidFill>
        </p:spPr>
        <p:txBody>
          <a:bodyPr anchor="ctr"/>
          <a:lstStyle>
            <a:lvl1pPr algn="ctr">
              <a:defRPr sz="1800">
                <a:solidFill>
                  <a:schemeClr val="bg1"/>
                </a:solidFill>
              </a:defRPr>
            </a:lvl1pPr>
          </a:lstStyle>
          <a:p>
            <a:endParaRPr lang="en-IN"/>
          </a:p>
        </p:txBody>
      </p:sp>
      <p:sp>
        <p:nvSpPr>
          <p:cNvPr id="35" name="Title 33">
            <a:extLst>
              <a:ext uri="{FF2B5EF4-FFF2-40B4-BE49-F238E27FC236}">
                <a16:creationId xmlns:a16="http://schemas.microsoft.com/office/drawing/2014/main" id="{96871504-5B46-46BF-9E62-68775B60B6D4}"/>
              </a:ext>
            </a:extLst>
          </p:cNvPr>
          <p:cNvSpPr>
            <a:spLocks noGrp="1"/>
          </p:cNvSpPr>
          <p:nvPr>
            <p:ph type="title" hasCustomPrompt="1"/>
          </p:nvPr>
        </p:nvSpPr>
        <p:spPr>
          <a:xfrm>
            <a:off x="838200" y="1676486"/>
            <a:ext cx="10515600" cy="604781"/>
          </a:xfrm>
          <a:prstGeom prst="rect">
            <a:avLst/>
          </a:prstGeom>
          <a:noFill/>
        </p:spPr>
        <p:txBody>
          <a:bodyPr wrap="square" rtlCol="0">
            <a:spAutoFit/>
          </a:bodyPr>
          <a:lstStyle>
            <a:lvl1pPr algn="ctr">
              <a:defRPr lang="en-IN" sz="3600" b="1">
                <a:solidFill>
                  <a:schemeClr val="bg1"/>
                </a:solidFill>
                <a:latin typeface="Poppins" panose="00000500000000000000" pitchFamily="50" charset="0"/>
                <a:ea typeface="+mn-ea"/>
                <a:cs typeface="Poppins" panose="00000500000000000000" pitchFamily="50" charset="0"/>
              </a:defRPr>
            </a:lvl1pPr>
          </a:lstStyle>
          <a:p>
            <a:pPr marL="0" lvl="0" algn="ctr"/>
            <a:r>
              <a:rPr lang="en-US"/>
              <a:t>Click to edit table of Content </a:t>
            </a:r>
            <a:endParaRPr lang="en-IN"/>
          </a:p>
        </p:txBody>
      </p:sp>
      <p:sp>
        <p:nvSpPr>
          <p:cNvPr id="63" name="TextBox 62">
            <a:extLst>
              <a:ext uri="{FF2B5EF4-FFF2-40B4-BE49-F238E27FC236}">
                <a16:creationId xmlns:a16="http://schemas.microsoft.com/office/drawing/2014/main" id="{986E6D9D-F4E3-4576-82C1-9B88B8920CDD}"/>
              </a:ext>
            </a:extLst>
          </p:cNvPr>
          <p:cNvSpPr txBox="1"/>
          <p:nvPr userDrawn="1"/>
        </p:nvSpPr>
        <p:spPr>
          <a:xfrm>
            <a:off x="0" y="6575289"/>
            <a:ext cx="3110147" cy="230832"/>
          </a:xfrm>
          <a:prstGeom prst="rect">
            <a:avLst/>
          </a:prstGeom>
          <a:noFill/>
        </p:spPr>
        <p:txBody>
          <a:bodyPr wrap="none" rtlCol="0">
            <a:spAutoFit/>
          </a:bodyPr>
          <a:lstStyle/>
          <a:p>
            <a:pPr algn="r"/>
            <a:r>
              <a:rPr lang="en-US" sz="900">
                <a:solidFill>
                  <a:schemeClr val="tx1">
                    <a:lumMod val="50000"/>
                    <a:lumOff val="50000"/>
                  </a:schemeClr>
                </a:solidFill>
                <a:latin typeface="Poppins" panose="00000500000000000000" pitchFamily="50" charset="0"/>
                <a:cs typeface="Poppins" panose="00000500000000000000" pitchFamily="50" charset="0"/>
              </a:rPr>
              <a:t>© COPYRIGHT 2024, TREDENCE. ALL RIGHTS RESERVED</a:t>
            </a:r>
            <a:endParaRPr lang="en-IN" sz="900">
              <a:solidFill>
                <a:schemeClr val="tx1">
                  <a:lumMod val="50000"/>
                  <a:lumOff val="50000"/>
                </a:schemeClr>
              </a:solidFill>
              <a:latin typeface="Poppins" panose="00000500000000000000" pitchFamily="50" charset="0"/>
              <a:cs typeface="Poppins" panose="00000500000000000000" pitchFamily="50" charset="0"/>
            </a:endParaRPr>
          </a:p>
        </p:txBody>
      </p:sp>
      <p:grpSp>
        <p:nvGrpSpPr>
          <p:cNvPr id="64" name="Group 63">
            <a:extLst>
              <a:ext uri="{FF2B5EF4-FFF2-40B4-BE49-F238E27FC236}">
                <a16:creationId xmlns:a16="http://schemas.microsoft.com/office/drawing/2014/main" id="{3FC12268-4548-47B5-BBC2-C09560F75B85}"/>
              </a:ext>
            </a:extLst>
          </p:cNvPr>
          <p:cNvGrpSpPr/>
          <p:nvPr userDrawn="1"/>
        </p:nvGrpSpPr>
        <p:grpSpPr>
          <a:xfrm>
            <a:off x="5902296" y="6657690"/>
            <a:ext cx="387409" cy="0"/>
            <a:chOff x="5905144" y="6657690"/>
            <a:chExt cx="387409" cy="0"/>
          </a:xfrm>
        </p:grpSpPr>
        <p:cxnSp>
          <p:nvCxnSpPr>
            <p:cNvPr id="65" name="Straight Connector 64">
              <a:extLst>
                <a:ext uri="{FF2B5EF4-FFF2-40B4-BE49-F238E27FC236}">
                  <a16:creationId xmlns:a16="http://schemas.microsoft.com/office/drawing/2014/main" id="{F1D40E5A-CF6C-460B-A94D-67318400F0BE}"/>
                </a:ext>
              </a:extLst>
            </p:cNvPr>
            <p:cNvCxnSpPr>
              <a:cxnSpLocks/>
            </p:cNvCxnSpPr>
            <p:nvPr userDrawn="1"/>
          </p:nvCxnSpPr>
          <p:spPr>
            <a:xfrm>
              <a:off x="5905144" y="6657690"/>
              <a:ext cx="71215" cy="0"/>
            </a:xfrm>
            <a:prstGeom prst="line">
              <a:avLst/>
            </a:prstGeom>
            <a:ln w="28575">
              <a:solidFill>
                <a:srgbClr val="FE5000"/>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A7258CC2-3A17-49B2-AC3E-392A5DB89165}"/>
                </a:ext>
              </a:extLst>
            </p:cNvPr>
            <p:cNvCxnSpPr>
              <a:cxnSpLocks/>
            </p:cNvCxnSpPr>
            <p:nvPr userDrawn="1"/>
          </p:nvCxnSpPr>
          <p:spPr>
            <a:xfrm>
              <a:off x="6221338" y="6657690"/>
              <a:ext cx="71215" cy="0"/>
            </a:xfrm>
            <a:prstGeom prst="line">
              <a:avLst/>
            </a:prstGeom>
            <a:ln w="28575">
              <a:solidFill>
                <a:srgbClr val="FE5000"/>
              </a:solidFill>
            </a:ln>
          </p:spPr>
          <p:style>
            <a:lnRef idx="1">
              <a:schemeClr val="accent1"/>
            </a:lnRef>
            <a:fillRef idx="0">
              <a:schemeClr val="accent1"/>
            </a:fillRef>
            <a:effectRef idx="0">
              <a:schemeClr val="accent1"/>
            </a:effectRef>
            <a:fontRef idx="minor">
              <a:schemeClr val="tx1"/>
            </a:fontRef>
          </p:style>
        </p:cxnSp>
      </p:grpSp>
      <p:pic>
        <p:nvPicPr>
          <p:cNvPr id="67" name="Graphic 66">
            <a:extLst>
              <a:ext uri="{FF2B5EF4-FFF2-40B4-BE49-F238E27FC236}">
                <a16:creationId xmlns:a16="http://schemas.microsoft.com/office/drawing/2014/main" id="{C8386C3C-7BC4-4B1A-AC1D-A01540E347B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734492" y="6583835"/>
            <a:ext cx="180984" cy="192001"/>
          </a:xfrm>
          <a:prstGeom prst="rect">
            <a:avLst/>
          </a:prstGeom>
        </p:spPr>
      </p:pic>
      <p:cxnSp>
        <p:nvCxnSpPr>
          <p:cNvPr id="68" name="Straight Connector 67">
            <a:extLst>
              <a:ext uri="{FF2B5EF4-FFF2-40B4-BE49-F238E27FC236}">
                <a16:creationId xmlns:a16="http://schemas.microsoft.com/office/drawing/2014/main" id="{3E669637-C2B2-4A48-B89D-5CE3053F408D}"/>
              </a:ext>
            </a:extLst>
          </p:cNvPr>
          <p:cNvCxnSpPr>
            <a:cxnSpLocks/>
          </p:cNvCxnSpPr>
          <p:nvPr userDrawn="1"/>
        </p:nvCxnSpPr>
        <p:spPr>
          <a:xfrm>
            <a:off x="0" y="6496048"/>
            <a:ext cx="121920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69" name="Slide Number Placeholder 5">
            <a:extLst>
              <a:ext uri="{FF2B5EF4-FFF2-40B4-BE49-F238E27FC236}">
                <a16:creationId xmlns:a16="http://schemas.microsoft.com/office/drawing/2014/main" id="{27262945-913D-445F-ADA6-A22C5A7ECFC3}"/>
              </a:ext>
            </a:extLst>
          </p:cNvPr>
          <p:cNvSpPr>
            <a:spLocks noGrp="1"/>
          </p:cNvSpPr>
          <p:nvPr>
            <p:ph type="sldNum" sz="quarter" idx="4"/>
          </p:nvPr>
        </p:nvSpPr>
        <p:spPr>
          <a:xfrm>
            <a:off x="5905500" y="6499675"/>
            <a:ext cx="380999" cy="365125"/>
          </a:xfrm>
          <a:prstGeom prst="rect">
            <a:avLst/>
          </a:prstGeom>
        </p:spPr>
        <p:txBody>
          <a:bodyPr vert="horz" lIns="91440" tIns="45720" rIns="91440" bIns="45720" rtlCol="0" anchor="ctr"/>
          <a:lstStyle>
            <a:lvl1pPr algn="ctr">
              <a:defRPr sz="1000">
                <a:solidFill>
                  <a:schemeClr val="tx1">
                    <a:tint val="75000"/>
                  </a:schemeClr>
                </a:solidFill>
                <a:latin typeface="Poppins" panose="00000500000000000000" pitchFamily="50" charset="0"/>
                <a:cs typeface="Poppins" panose="00000500000000000000" pitchFamily="50" charset="0"/>
              </a:defRPr>
            </a:lvl1pPr>
          </a:lstStyle>
          <a:p>
            <a:fld id="{FAF63893-4B0C-4F88-9650-53ECAF8C5052}" type="slidenum">
              <a:rPr lang="en-IN" smtClean="0"/>
              <a:pPr/>
              <a:t>‹#›</a:t>
            </a:fld>
            <a:endParaRPr lang="en-IN"/>
          </a:p>
        </p:txBody>
      </p:sp>
    </p:spTree>
    <p:extLst>
      <p:ext uri="{BB962C8B-B14F-4D97-AF65-F5344CB8AC3E}">
        <p14:creationId xmlns:p14="http://schemas.microsoft.com/office/powerpoint/2010/main" val="1293075649"/>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48216136"/>
      </p:ext>
    </p:extLst>
  </p:cSld>
  <p:clrMap bg1="lt1" tx1="dk1" bg2="lt2" tx2="dk2" accent1="accent1" accent2="accent2" accent3="accent3" accent4="accent4" accent5="accent5" accent6="accent6" hlink="hlink" folHlink="folHlink"/>
  <p:sldLayoutIdLst>
    <p:sldLayoutId id="2147483699" r:id="rId1"/>
    <p:sldLayoutId id="2147483663" r:id="rId2"/>
    <p:sldLayoutId id="2147483662" r:id="rId3"/>
    <p:sldLayoutId id="2147483660" r:id="rId4"/>
    <p:sldLayoutId id="2147483670" r:id="rId5"/>
    <p:sldLayoutId id="2147483693" r:id="rId6"/>
    <p:sldLayoutId id="2147483671" r:id="rId7"/>
    <p:sldLayoutId id="2147483695" r:id="rId8"/>
    <p:sldLayoutId id="2147483649" r:id="rId9"/>
    <p:sldLayoutId id="2147483664" r:id="rId10"/>
    <p:sldLayoutId id="2147483665" r:id="rId11"/>
    <p:sldLayoutId id="2147483668" r:id="rId12"/>
    <p:sldLayoutId id="2147483683" r:id="rId13"/>
    <p:sldLayoutId id="2147483694" r:id="rId14"/>
    <p:sldLayoutId id="2147483682" r:id="rId15"/>
    <p:sldLayoutId id="2147483700" r:id="rId16"/>
    <p:sldLayoutId id="2147483667" r:id="rId17"/>
    <p:sldLayoutId id="2147483669" r:id="rId18"/>
    <p:sldLayoutId id="2147483672" r:id="rId19"/>
    <p:sldLayoutId id="2147483673" r:id="rId20"/>
    <p:sldLayoutId id="2147483675" r:id="rId21"/>
    <p:sldLayoutId id="2147483676" r:id="rId22"/>
    <p:sldLayoutId id="2147483677" r:id="rId23"/>
    <p:sldLayoutId id="2147483678" r:id="rId24"/>
    <p:sldLayoutId id="2147483684" r:id="rId25"/>
    <p:sldLayoutId id="2147483674" r:id="rId26"/>
    <p:sldLayoutId id="2147483696" r:id="rId27"/>
    <p:sldLayoutId id="2147483697" r:id="rId28"/>
    <p:sldLayoutId id="2147483680" r:id="rId29"/>
    <p:sldLayoutId id="2147483666" r:id="rId30"/>
    <p:sldLayoutId id="2147483686" r:id="rId31"/>
    <p:sldLayoutId id="2147483692" r:id="rId32"/>
    <p:sldLayoutId id="2147483685" r:id="rId33"/>
    <p:sldLayoutId id="2147483681" r:id="rId34"/>
    <p:sldLayoutId id="2147483687" r:id="rId35"/>
    <p:sldLayoutId id="2147483688" r:id="rId36"/>
    <p:sldLayoutId id="2147483689" r:id="rId37"/>
    <p:sldLayoutId id="2147483690" r:id="rId38"/>
    <p:sldLayoutId id="2147483691" r:id="rId39"/>
    <p:sldLayoutId id="2147483650" r:id="rId40"/>
    <p:sldLayoutId id="2147483651" r:id="rId41"/>
    <p:sldLayoutId id="2147483652" r:id="rId42"/>
    <p:sldLayoutId id="2147483653" r:id="rId43"/>
    <p:sldLayoutId id="2147483654" r:id="rId44"/>
    <p:sldLayoutId id="2147483655" r:id="rId45"/>
    <p:sldLayoutId id="2147483656" r:id="rId46"/>
    <p:sldLayoutId id="2147483657" r:id="rId47"/>
    <p:sldLayoutId id="2147483658" r:id="rId48"/>
    <p:sldLayoutId id="2147483659" r:id="rId49"/>
    <p:sldLayoutId id="2147483701" r:id="rId50"/>
    <p:sldLayoutId id="2147483702" r:id="rId5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46.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1.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8.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image" Target="../media/image42.png"/><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a:extLst>
              <a:ext uri="{FF2B5EF4-FFF2-40B4-BE49-F238E27FC236}">
                <a16:creationId xmlns:a16="http://schemas.microsoft.com/office/drawing/2014/main" id="{DB91BB4E-2E03-480D-89BE-E42529C18EB9}"/>
              </a:ext>
            </a:extLst>
          </p:cNvPr>
          <p:cNvPicPr>
            <a:picLocks noGrp="1" noChangeAspect="1"/>
          </p:cNvPicPr>
          <p:nvPr>
            <p:ph type="pic" sz="quarter" idx="10"/>
          </p:nvPr>
        </p:nvPicPr>
        <p:blipFill rotWithShape="1">
          <a:blip r:embed="rId2" cstate="screen">
            <a:extLst>
              <a:ext uri="{BEBA8EAE-BF5A-486C-A8C5-ECC9F3942E4B}">
                <a14:imgProps xmlns:a14="http://schemas.microsoft.com/office/drawing/2010/main">
                  <a14:imgLayer r:embed="rId3">
                    <a14:imgEffect>
                      <a14:colorTemperature colorTemp="11200"/>
                    </a14:imgEffect>
                    <a14:imgEffect>
                      <a14:brightnessContrast bright="-40000"/>
                    </a14:imgEffect>
                  </a14:imgLayer>
                </a14:imgProps>
              </a:ext>
              <a:ext uri="{28A0092B-C50C-407E-A947-70E740481C1C}">
                <a14:useLocalDpi xmlns:a14="http://schemas.microsoft.com/office/drawing/2010/main"/>
              </a:ext>
            </a:extLst>
          </a:blip>
          <a:srcRect/>
          <a:stretch/>
        </p:blipFill>
        <p:spPr>
          <a:xfrm>
            <a:off x="0" y="0"/>
            <a:ext cx="12192000" cy="4921988"/>
          </a:xfrm>
        </p:spPr>
      </p:pic>
      <p:sp>
        <p:nvSpPr>
          <p:cNvPr id="22" name="Title 21">
            <a:extLst>
              <a:ext uri="{FF2B5EF4-FFF2-40B4-BE49-F238E27FC236}">
                <a16:creationId xmlns:a16="http://schemas.microsoft.com/office/drawing/2014/main" id="{194B6794-DD82-460F-8231-37AD9601D7B7}"/>
              </a:ext>
            </a:extLst>
          </p:cNvPr>
          <p:cNvSpPr>
            <a:spLocks noGrp="1"/>
          </p:cNvSpPr>
          <p:nvPr>
            <p:ph type="title"/>
          </p:nvPr>
        </p:nvSpPr>
        <p:spPr>
          <a:xfrm>
            <a:off x="416883" y="2514600"/>
            <a:ext cx="11691256" cy="760208"/>
          </a:xfrm>
        </p:spPr>
        <p:txBody>
          <a:bodyPr/>
          <a:lstStyle/>
          <a:p>
            <a:r>
              <a:rPr lang="en-US" sz="2400" dirty="0"/>
              <a:t>Capstone Project: </a:t>
            </a:r>
            <a:br>
              <a:rPr lang="en-GB" sz="2400" dirty="0"/>
            </a:br>
            <a:r>
              <a:rPr lang="en-GB" sz="2400" dirty="0"/>
              <a:t>End-to-End Data </a:t>
            </a:r>
            <a:r>
              <a:rPr lang="en-GB" sz="2400" dirty="0" err="1"/>
              <a:t>Modeling</a:t>
            </a:r>
            <a:r>
              <a:rPr lang="en-GB" sz="2400" dirty="0"/>
              <a:t> for a Retail Analytics Platform</a:t>
            </a:r>
            <a:endParaRPr lang="en-IN" sz="2400" b="0" dirty="0"/>
          </a:p>
        </p:txBody>
      </p:sp>
      <p:sp>
        <p:nvSpPr>
          <p:cNvPr id="24" name="Text Placeholder 23">
            <a:extLst>
              <a:ext uri="{FF2B5EF4-FFF2-40B4-BE49-F238E27FC236}">
                <a16:creationId xmlns:a16="http://schemas.microsoft.com/office/drawing/2014/main" id="{4CF5FDDC-B40F-4603-8ABD-19BBDEBF256A}"/>
              </a:ext>
            </a:extLst>
          </p:cNvPr>
          <p:cNvSpPr>
            <a:spLocks noGrp="1"/>
          </p:cNvSpPr>
          <p:nvPr>
            <p:ph type="body" sz="quarter" idx="11"/>
          </p:nvPr>
        </p:nvSpPr>
        <p:spPr>
          <a:xfrm>
            <a:off x="923110" y="2072714"/>
            <a:ext cx="805029" cy="218137"/>
          </a:xfrm>
        </p:spPr>
        <p:txBody>
          <a:bodyPr/>
          <a:lstStyle/>
          <a:p>
            <a:r>
              <a:rPr lang="en-IN"/>
              <a:t> Retail</a:t>
            </a:r>
          </a:p>
        </p:txBody>
      </p:sp>
      <p:sp>
        <p:nvSpPr>
          <p:cNvPr id="2" name="Text Placeholder 3">
            <a:extLst>
              <a:ext uri="{FF2B5EF4-FFF2-40B4-BE49-F238E27FC236}">
                <a16:creationId xmlns:a16="http://schemas.microsoft.com/office/drawing/2014/main" id="{983F1A11-3C02-97C5-0FCB-0CC9D7F04A66}"/>
              </a:ext>
            </a:extLst>
          </p:cNvPr>
          <p:cNvSpPr txBox="1">
            <a:spLocks/>
          </p:cNvSpPr>
          <p:nvPr/>
        </p:nvSpPr>
        <p:spPr>
          <a:xfrm>
            <a:off x="416883" y="3624944"/>
            <a:ext cx="11714415" cy="61016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b="1" dirty="0">
                <a:solidFill>
                  <a:schemeClr val="bg1"/>
                </a:solidFill>
              </a:rPr>
              <a:t>Presented By:</a:t>
            </a:r>
          </a:p>
          <a:p>
            <a:pPr marL="0" indent="0">
              <a:buNone/>
            </a:pPr>
            <a:r>
              <a:rPr lang="en-US" sz="1400" b="1" dirty="0">
                <a:solidFill>
                  <a:schemeClr val="bg1"/>
                </a:solidFill>
              </a:rPr>
              <a:t>Sumit Kumar</a:t>
            </a:r>
          </a:p>
        </p:txBody>
      </p:sp>
    </p:spTree>
    <p:extLst>
      <p:ext uri="{BB962C8B-B14F-4D97-AF65-F5344CB8AC3E}">
        <p14:creationId xmlns:p14="http://schemas.microsoft.com/office/powerpoint/2010/main" val="32368773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12A531C-BCED-1F64-4129-EE0B0930AA04}"/>
              </a:ext>
            </a:extLst>
          </p:cNvPr>
          <p:cNvSpPr>
            <a:spLocks noGrp="1"/>
          </p:cNvSpPr>
          <p:nvPr>
            <p:ph type="sldNum" sz="quarter" idx="4"/>
          </p:nvPr>
        </p:nvSpPr>
        <p:spPr/>
        <p:txBody>
          <a:bodyPr/>
          <a:lstStyle/>
          <a:p>
            <a:fld id="{FAF63893-4B0C-4F88-9650-53ECAF8C5052}" type="slidenum">
              <a:rPr lang="en-IN" smtClean="0"/>
              <a:pPr/>
              <a:t>10</a:t>
            </a:fld>
            <a:endParaRPr lang="en-IN"/>
          </a:p>
        </p:txBody>
      </p:sp>
      <p:sp>
        <p:nvSpPr>
          <p:cNvPr id="3" name="Title 2">
            <a:extLst>
              <a:ext uri="{FF2B5EF4-FFF2-40B4-BE49-F238E27FC236}">
                <a16:creationId xmlns:a16="http://schemas.microsoft.com/office/drawing/2014/main" id="{51B0FEF3-8AA8-9037-1AB1-C811A0826DEE}"/>
              </a:ext>
            </a:extLst>
          </p:cNvPr>
          <p:cNvSpPr>
            <a:spLocks noGrp="1"/>
          </p:cNvSpPr>
          <p:nvPr>
            <p:ph type="title"/>
          </p:nvPr>
        </p:nvSpPr>
        <p:spPr/>
        <p:txBody>
          <a:bodyPr/>
          <a:lstStyle/>
          <a:p>
            <a:r>
              <a:rPr lang="en-US"/>
              <a:t>ETL Process</a:t>
            </a:r>
          </a:p>
        </p:txBody>
      </p:sp>
      <p:graphicFrame>
        <p:nvGraphicFramePr>
          <p:cNvPr id="6" name="Content Placeholder 3">
            <a:extLst>
              <a:ext uri="{FF2B5EF4-FFF2-40B4-BE49-F238E27FC236}">
                <a16:creationId xmlns:a16="http://schemas.microsoft.com/office/drawing/2014/main" id="{BD037C1B-7837-C4BE-4F82-EFEF18E06015}"/>
              </a:ext>
            </a:extLst>
          </p:cNvPr>
          <p:cNvGraphicFramePr>
            <a:graphicFrameLocks noGrp="1"/>
          </p:cNvGraphicFramePr>
          <p:nvPr>
            <p:ph sz="quarter" idx="10"/>
            <p:extLst>
              <p:ext uri="{D42A27DB-BD31-4B8C-83A1-F6EECF244321}">
                <p14:modId xmlns:p14="http://schemas.microsoft.com/office/powerpoint/2010/main" val="1155576578"/>
              </p:ext>
            </p:extLst>
          </p:nvPr>
        </p:nvGraphicFramePr>
        <p:xfrm>
          <a:off x="315913" y="957943"/>
          <a:ext cx="11558587" cy="46373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02460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A62CE15-6862-9D8A-89C4-2ED0A2B004D0}"/>
              </a:ext>
            </a:extLst>
          </p:cNvPr>
          <p:cNvSpPr>
            <a:spLocks noGrp="1"/>
          </p:cNvSpPr>
          <p:nvPr>
            <p:ph type="sldNum" sz="quarter" idx="4"/>
          </p:nvPr>
        </p:nvSpPr>
        <p:spPr/>
        <p:txBody>
          <a:bodyPr/>
          <a:lstStyle/>
          <a:p>
            <a:fld id="{FAF63893-4B0C-4F88-9650-53ECAF8C5052}" type="slidenum">
              <a:rPr lang="en-IN" smtClean="0"/>
              <a:pPr/>
              <a:t>11</a:t>
            </a:fld>
            <a:endParaRPr lang="en-IN"/>
          </a:p>
        </p:txBody>
      </p:sp>
      <p:sp>
        <p:nvSpPr>
          <p:cNvPr id="3" name="Title 2">
            <a:extLst>
              <a:ext uri="{FF2B5EF4-FFF2-40B4-BE49-F238E27FC236}">
                <a16:creationId xmlns:a16="http://schemas.microsoft.com/office/drawing/2014/main" id="{365CC65F-06A9-9EB5-E8AB-BF29BCEFFBF9}"/>
              </a:ext>
            </a:extLst>
          </p:cNvPr>
          <p:cNvSpPr>
            <a:spLocks noGrp="1"/>
          </p:cNvSpPr>
          <p:nvPr>
            <p:ph type="title"/>
          </p:nvPr>
        </p:nvSpPr>
        <p:spPr>
          <a:xfrm>
            <a:off x="419100" y="210432"/>
            <a:ext cx="10972800" cy="584775"/>
          </a:xfrm>
        </p:spPr>
        <p:txBody>
          <a:bodyPr anchor="ctr"/>
          <a:lstStyle/>
          <a:p>
            <a:r>
              <a:rPr lang="en-US"/>
              <a:t>Overview of the Medallion Architecture</a:t>
            </a:r>
          </a:p>
        </p:txBody>
      </p:sp>
      <p:pic>
        <p:nvPicPr>
          <p:cNvPr id="5" name="Content Placeholder 4">
            <a:extLst>
              <a:ext uri="{FF2B5EF4-FFF2-40B4-BE49-F238E27FC236}">
                <a16:creationId xmlns:a16="http://schemas.microsoft.com/office/drawing/2014/main" id="{CEACCD61-F9BD-02F6-CFF2-F74F9FD49CAC}"/>
              </a:ext>
            </a:extLst>
          </p:cNvPr>
          <p:cNvPicPr>
            <a:picLocks noGrp="1" noChangeAspect="1"/>
          </p:cNvPicPr>
          <p:nvPr>
            <p:ph sz="quarter" idx="10"/>
          </p:nvPr>
        </p:nvPicPr>
        <p:blipFill>
          <a:blip r:embed="rId2"/>
          <a:stretch>
            <a:fillRect/>
          </a:stretch>
        </p:blipFill>
        <p:spPr>
          <a:xfrm>
            <a:off x="592667" y="851146"/>
            <a:ext cx="10611215" cy="5536651"/>
          </a:xfrm>
        </p:spPr>
      </p:pic>
    </p:spTree>
    <p:extLst>
      <p:ext uri="{BB962C8B-B14F-4D97-AF65-F5344CB8AC3E}">
        <p14:creationId xmlns:p14="http://schemas.microsoft.com/office/powerpoint/2010/main" val="39114324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9ABAC818-3459-4BC7-9E77-A99F90BC76C4}"/>
              </a:ext>
            </a:extLst>
          </p:cNvPr>
          <p:cNvSpPr>
            <a:spLocks noGrp="1"/>
          </p:cNvSpPr>
          <p:nvPr>
            <p:ph type="title"/>
          </p:nvPr>
        </p:nvSpPr>
        <p:spPr/>
        <p:txBody>
          <a:bodyPr anchor="ctr"/>
          <a:lstStyle/>
          <a:p>
            <a:r>
              <a:rPr lang="en-IN" dirty="0"/>
              <a:t>Data Governance &amp; Data Quality</a:t>
            </a:r>
          </a:p>
        </p:txBody>
      </p:sp>
      <p:sp>
        <p:nvSpPr>
          <p:cNvPr id="17" name="Content Placeholder 16">
            <a:extLst>
              <a:ext uri="{FF2B5EF4-FFF2-40B4-BE49-F238E27FC236}">
                <a16:creationId xmlns:a16="http://schemas.microsoft.com/office/drawing/2014/main" id="{367E86FF-B70B-4158-A977-A5DCEBA83F92}"/>
              </a:ext>
            </a:extLst>
          </p:cNvPr>
          <p:cNvSpPr>
            <a:spLocks noGrp="1"/>
          </p:cNvSpPr>
          <p:nvPr>
            <p:ph sz="quarter" idx="10"/>
          </p:nvPr>
        </p:nvSpPr>
        <p:spPr>
          <a:xfrm>
            <a:off x="316154" y="1164259"/>
            <a:ext cx="11558635" cy="492443"/>
          </a:xfrm>
        </p:spPr>
        <p:txBody>
          <a:bodyPr anchor="ctr"/>
          <a:lstStyle/>
          <a:p>
            <a:r>
              <a:rPr lang="en-US" dirty="0"/>
              <a:t>Data Governance ensures proper management and security of data, while Data Quality ensures its accuracy, consistency, and reliability.</a:t>
            </a:r>
            <a:endParaRPr lang="en-IN" dirty="0"/>
          </a:p>
        </p:txBody>
      </p:sp>
      <p:sp>
        <p:nvSpPr>
          <p:cNvPr id="18" name="Text Placeholder 17">
            <a:extLst>
              <a:ext uri="{FF2B5EF4-FFF2-40B4-BE49-F238E27FC236}">
                <a16:creationId xmlns:a16="http://schemas.microsoft.com/office/drawing/2014/main" id="{189FD94C-50D2-43CE-8E4F-51CD97E6023C}"/>
              </a:ext>
            </a:extLst>
          </p:cNvPr>
          <p:cNvSpPr>
            <a:spLocks noGrp="1"/>
          </p:cNvSpPr>
          <p:nvPr>
            <p:ph type="body" sz="quarter" idx="12"/>
          </p:nvPr>
        </p:nvSpPr>
        <p:spPr/>
        <p:txBody>
          <a:bodyPr anchor="t" anchorCtr="0"/>
          <a:lstStyle/>
          <a:p>
            <a:pPr marL="285750" indent="-285750" algn="l">
              <a:lnSpc>
                <a:spcPct val="120000"/>
              </a:lnSpc>
              <a:buFont typeface="Arial" panose="020B0604020202020204" pitchFamily="34" charset="0"/>
              <a:buChar char="•"/>
            </a:pPr>
            <a:r>
              <a:rPr lang="en-GB" sz="1200" b="1" dirty="0"/>
              <a:t>Schema-level Constraints </a:t>
            </a:r>
            <a:r>
              <a:rPr lang="en-GB" sz="1200" dirty="0"/>
              <a:t>– </a:t>
            </a:r>
          </a:p>
          <a:p>
            <a:pPr marL="742950" lvl="1" indent="-285750">
              <a:lnSpc>
                <a:spcPct val="120000"/>
              </a:lnSpc>
              <a:buFont typeface="Arial" panose="020B0604020202020204" pitchFamily="34" charset="0"/>
              <a:buChar char="•"/>
            </a:pPr>
            <a:r>
              <a:rPr lang="en-GB" sz="1200" dirty="0"/>
              <a:t>Enforce NOT NULL, CHECK, and referential integrity in Delta tables (e.g., non-negative quantities, valid dates).</a:t>
            </a:r>
          </a:p>
          <a:p>
            <a:pPr marL="285750" indent="-285750" algn="l">
              <a:lnSpc>
                <a:spcPct val="120000"/>
              </a:lnSpc>
              <a:buFont typeface="Arial" panose="020B0604020202020204" pitchFamily="34" charset="0"/>
              <a:buChar char="•"/>
            </a:pPr>
            <a:r>
              <a:rPr lang="en-GB" sz="1200" b="1" dirty="0"/>
              <a:t>Deduplication</a:t>
            </a:r>
            <a:r>
              <a:rPr lang="en-GB" sz="1200" dirty="0"/>
              <a:t> – </a:t>
            </a:r>
          </a:p>
          <a:p>
            <a:pPr marL="742950" lvl="1" indent="-285750">
              <a:lnSpc>
                <a:spcPct val="120000"/>
              </a:lnSpc>
              <a:buFont typeface="Arial" panose="020B0604020202020204" pitchFamily="34" charset="0"/>
              <a:buChar char="•"/>
            </a:pPr>
            <a:r>
              <a:rPr lang="en-GB" sz="1200" dirty="0"/>
              <a:t>Apply MERGE logic in ETL to eliminate duplicate customers, orders, and product entries before loading into fact tables.</a:t>
            </a:r>
          </a:p>
          <a:p>
            <a:pPr marL="285750" indent="-285750" algn="l">
              <a:lnSpc>
                <a:spcPct val="120000"/>
              </a:lnSpc>
              <a:buFont typeface="Arial" panose="020B0604020202020204" pitchFamily="34" charset="0"/>
              <a:buChar char="•"/>
            </a:pPr>
            <a:r>
              <a:rPr lang="en-GB" sz="1200" b="1" dirty="0"/>
              <a:t>Data Profiling &amp; Validation Scripts </a:t>
            </a:r>
            <a:r>
              <a:rPr lang="en-GB" sz="1200" dirty="0"/>
              <a:t>– </a:t>
            </a:r>
          </a:p>
          <a:p>
            <a:pPr marL="742950" lvl="1" indent="-285750">
              <a:lnSpc>
                <a:spcPct val="120000"/>
              </a:lnSpc>
              <a:buFont typeface="Arial" panose="020B0604020202020204" pitchFamily="34" charset="0"/>
              <a:buChar char="•"/>
            </a:pPr>
            <a:r>
              <a:rPr lang="en-GB" sz="1200" dirty="0"/>
              <a:t>Regularly run Databricks jobs to check for missing values, out-of-range values, or inconsistent formats.</a:t>
            </a:r>
          </a:p>
        </p:txBody>
      </p:sp>
      <p:sp>
        <p:nvSpPr>
          <p:cNvPr id="19" name="Text Placeholder 18">
            <a:extLst>
              <a:ext uri="{FF2B5EF4-FFF2-40B4-BE49-F238E27FC236}">
                <a16:creationId xmlns:a16="http://schemas.microsoft.com/office/drawing/2014/main" id="{48842DC6-DE03-42D0-B92E-5681764460CD}"/>
              </a:ext>
            </a:extLst>
          </p:cNvPr>
          <p:cNvSpPr>
            <a:spLocks noGrp="1"/>
          </p:cNvSpPr>
          <p:nvPr>
            <p:ph type="body" sz="quarter" idx="14"/>
          </p:nvPr>
        </p:nvSpPr>
        <p:spPr/>
        <p:txBody>
          <a:bodyPr anchor="t" anchorCtr="0"/>
          <a:lstStyle/>
          <a:p>
            <a:pPr marL="285750" lvl="0" indent="-285750" algn="l" eaLnBrk="0" fontAlgn="base" hangingPunct="0">
              <a:lnSpc>
                <a:spcPct val="120000"/>
              </a:lnSpc>
              <a:spcBef>
                <a:spcPct val="0"/>
              </a:spcBef>
              <a:spcAft>
                <a:spcPct val="0"/>
              </a:spcAft>
              <a:buFont typeface="Arial" panose="020B0604020202020204" pitchFamily="34" charset="0"/>
              <a:buChar char="•"/>
            </a:pPr>
            <a:r>
              <a:rPr lang="en-GB" altLang="en-US" sz="1200" b="1" dirty="0"/>
              <a:t>Access Control &amp; Security </a:t>
            </a:r>
            <a:r>
              <a:rPr lang="en-GB" altLang="en-US" sz="1200" dirty="0"/>
              <a:t>–</a:t>
            </a:r>
          </a:p>
          <a:p>
            <a:pPr marL="742950" lvl="1" indent="-285750" eaLnBrk="0" fontAlgn="base" hangingPunct="0">
              <a:lnSpc>
                <a:spcPct val="120000"/>
              </a:lnSpc>
              <a:spcBef>
                <a:spcPct val="0"/>
              </a:spcBef>
              <a:spcAft>
                <a:spcPct val="0"/>
              </a:spcAft>
              <a:buFont typeface="Arial" panose="020B0604020202020204" pitchFamily="34" charset="0"/>
              <a:buChar char="•"/>
            </a:pPr>
            <a:r>
              <a:rPr lang="en-GB" altLang="en-US" sz="1200" dirty="0"/>
              <a:t>Implement role-based access in Databricks Unity </a:t>
            </a:r>
            <a:r>
              <a:rPr lang="en-GB" altLang="en-US" sz="1200" dirty="0" err="1"/>
              <a:t>Catalog</a:t>
            </a:r>
            <a:r>
              <a:rPr lang="en-GB" altLang="en-US" sz="1200" dirty="0"/>
              <a:t> to restrict sensitive data (e.g., customer PII)</a:t>
            </a:r>
          </a:p>
          <a:p>
            <a:pPr marL="285750" lvl="0" indent="-285750" algn="l" eaLnBrk="0" fontAlgn="base" hangingPunct="0">
              <a:lnSpc>
                <a:spcPct val="120000"/>
              </a:lnSpc>
              <a:spcBef>
                <a:spcPct val="0"/>
              </a:spcBef>
              <a:spcAft>
                <a:spcPct val="0"/>
              </a:spcAft>
              <a:buFont typeface="Arial" panose="020B0604020202020204" pitchFamily="34" charset="0"/>
              <a:buChar char="•"/>
            </a:pPr>
            <a:r>
              <a:rPr lang="en-GB" altLang="en-US" sz="1200" b="1" dirty="0"/>
              <a:t>Compliance Management </a:t>
            </a:r>
            <a:r>
              <a:rPr lang="en-GB" altLang="en-US" sz="1200" dirty="0"/>
              <a:t>– </a:t>
            </a:r>
          </a:p>
          <a:p>
            <a:pPr marL="742950" lvl="1" indent="-285750" eaLnBrk="0" fontAlgn="base" hangingPunct="0">
              <a:lnSpc>
                <a:spcPct val="120000"/>
              </a:lnSpc>
              <a:spcBef>
                <a:spcPct val="0"/>
              </a:spcBef>
              <a:spcAft>
                <a:spcPct val="0"/>
              </a:spcAft>
              <a:buFont typeface="Arial" panose="020B0604020202020204" pitchFamily="34" charset="0"/>
              <a:buChar char="•"/>
            </a:pPr>
            <a:r>
              <a:rPr lang="en-GB" altLang="en-US" sz="1200" dirty="0"/>
              <a:t>Ensure GDPR compliance with masking or tokenization of personal data in reporting tables.</a:t>
            </a:r>
          </a:p>
          <a:p>
            <a:pPr marL="285750" indent="-285750" algn="l" eaLnBrk="0" fontAlgn="base" hangingPunct="0">
              <a:lnSpc>
                <a:spcPct val="120000"/>
              </a:lnSpc>
              <a:spcBef>
                <a:spcPct val="0"/>
              </a:spcBef>
              <a:spcAft>
                <a:spcPct val="0"/>
              </a:spcAft>
              <a:buFont typeface="Arial" panose="020B0604020202020204" pitchFamily="34" charset="0"/>
              <a:buChar char="•"/>
            </a:pPr>
            <a:r>
              <a:rPr lang="en-GB" sz="1200" b="1" dirty="0"/>
              <a:t>Data Ownership</a:t>
            </a:r>
            <a:r>
              <a:rPr lang="en-GB" sz="1200" dirty="0"/>
              <a:t> – </a:t>
            </a:r>
          </a:p>
          <a:p>
            <a:pPr marL="742950" lvl="1" indent="-285750" eaLnBrk="0" fontAlgn="base" hangingPunct="0">
              <a:lnSpc>
                <a:spcPct val="120000"/>
              </a:lnSpc>
              <a:spcBef>
                <a:spcPct val="0"/>
              </a:spcBef>
              <a:spcAft>
                <a:spcPct val="0"/>
              </a:spcAft>
              <a:buFont typeface="Arial" panose="020B0604020202020204" pitchFamily="34" charset="0"/>
              <a:buChar char="•"/>
            </a:pPr>
            <a:r>
              <a:rPr lang="en-GB" sz="1200" dirty="0"/>
              <a:t>Define data stewards for each domain (Sales, Inventory, Supplier) to approve schema changes and validate quality.</a:t>
            </a:r>
          </a:p>
        </p:txBody>
      </p:sp>
      <p:sp>
        <p:nvSpPr>
          <p:cNvPr id="20" name="Text Placeholder 19">
            <a:extLst>
              <a:ext uri="{FF2B5EF4-FFF2-40B4-BE49-F238E27FC236}">
                <a16:creationId xmlns:a16="http://schemas.microsoft.com/office/drawing/2014/main" id="{8205AA1C-9EB0-479A-99F9-D22CA15293F6}"/>
              </a:ext>
            </a:extLst>
          </p:cNvPr>
          <p:cNvSpPr>
            <a:spLocks noGrp="1"/>
          </p:cNvSpPr>
          <p:nvPr>
            <p:ph type="body" sz="quarter" idx="16"/>
          </p:nvPr>
        </p:nvSpPr>
        <p:spPr/>
        <p:txBody>
          <a:bodyPr anchor="t" anchorCtr="0"/>
          <a:lstStyle/>
          <a:p>
            <a:pPr marL="285750" indent="-285750" algn="l">
              <a:lnSpc>
                <a:spcPct val="120000"/>
              </a:lnSpc>
              <a:buFont typeface="Arial" panose="020B0604020202020204" pitchFamily="34" charset="0"/>
              <a:buChar char="•"/>
            </a:pPr>
            <a:r>
              <a:rPr lang="en-GB" sz="1200" b="1" dirty="0"/>
              <a:t>Metadata Repository</a:t>
            </a:r>
            <a:r>
              <a:rPr lang="en-GB" sz="1200" dirty="0"/>
              <a:t> – </a:t>
            </a:r>
          </a:p>
          <a:p>
            <a:pPr marL="742950" lvl="1" indent="-285750">
              <a:lnSpc>
                <a:spcPct val="120000"/>
              </a:lnSpc>
              <a:buFont typeface="Arial" panose="020B0604020202020204" pitchFamily="34" charset="0"/>
              <a:buChar char="•"/>
            </a:pPr>
            <a:r>
              <a:rPr lang="en-GB" sz="1200" dirty="0"/>
              <a:t>Store table descriptions, column definitions, and business rules in Unity </a:t>
            </a:r>
            <a:r>
              <a:rPr lang="en-GB" sz="1200" dirty="0" err="1"/>
              <a:t>Catalog</a:t>
            </a:r>
            <a:r>
              <a:rPr lang="en-GB" sz="1200" dirty="0"/>
              <a:t> or an external metadata tool.</a:t>
            </a:r>
          </a:p>
          <a:p>
            <a:pPr marL="285750" indent="-285750" algn="l">
              <a:lnSpc>
                <a:spcPct val="120000"/>
              </a:lnSpc>
              <a:buFont typeface="Arial" panose="020B0604020202020204" pitchFamily="34" charset="0"/>
              <a:buChar char="•"/>
            </a:pPr>
            <a:r>
              <a:rPr lang="en-GB" sz="1200" b="1" dirty="0"/>
              <a:t>Data Lineage Tracking</a:t>
            </a:r>
            <a:r>
              <a:rPr lang="en-GB" sz="1200" dirty="0"/>
              <a:t> – </a:t>
            </a:r>
          </a:p>
          <a:p>
            <a:pPr marL="742950" lvl="1" indent="-285750">
              <a:lnSpc>
                <a:spcPct val="120000"/>
              </a:lnSpc>
              <a:buFont typeface="Arial" panose="020B0604020202020204" pitchFamily="34" charset="0"/>
              <a:buChar char="•"/>
            </a:pPr>
            <a:r>
              <a:rPr lang="en-GB" sz="1200" dirty="0"/>
              <a:t>Use Delta’s transaction log to trace data transformations from raw ingestion to analytics tables.</a:t>
            </a:r>
          </a:p>
          <a:p>
            <a:pPr marL="285750" indent="-285750" algn="l">
              <a:lnSpc>
                <a:spcPct val="120000"/>
              </a:lnSpc>
              <a:buFont typeface="Arial" panose="020B0604020202020204" pitchFamily="34" charset="0"/>
              <a:buChar char="•"/>
            </a:pPr>
            <a:r>
              <a:rPr lang="en-GB" sz="1200" b="1" dirty="0"/>
              <a:t>Change History</a:t>
            </a:r>
            <a:r>
              <a:rPr lang="en-GB" sz="1200" dirty="0"/>
              <a:t> – </a:t>
            </a:r>
          </a:p>
          <a:p>
            <a:pPr marL="742950" lvl="1" indent="-285750">
              <a:lnSpc>
                <a:spcPct val="120000"/>
              </a:lnSpc>
              <a:buFont typeface="Arial" panose="020B0604020202020204" pitchFamily="34" charset="0"/>
              <a:buChar char="•"/>
            </a:pPr>
            <a:r>
              <a:rPr lang="en-GB" sz="1200" dirty="0"/>
              <a:t>Maintain Slowly Changing Dimensions (SCD) in dimension tables to preserve historical context for analytics.</a:t>
            </a:r>
            <a:endParaRPr lang="en-IN" sz="1200" dirty="0"/>
          </a:p>
        </p:txBody>
      </p:sp>
      <p:sp>
        <p:nvSpPr>
          <p:cNvPr id="21" name="Text Placeholder 20">
            <a:extLst>
              <a:ext uri="{FF2B5EF4-FFF2-40B4-BE49-F238E27FC236}">
                <a16:creationId xmlns:a16="http://schemas.microsoft.com/office/drawing/2014/main" id="{0BB5857F-2E84-4AD5-8C12-590FC6C710D1}"/>
              </a:ext>
            </a:extLst>
          </p:cNvPr>
          <p:cNvSpPr>
            <a:spLocks noGrp="1"/>
          </p:cNvSpPr>
          <p:nvPr>
            <p:ph type="body" sz="quarter" idx="20"/>
          </p:nvPr>
        </p:nvSpPr>
        <p:spPr/>
        <p:txBody>
          <a:bodyPr anchor="ctr"/>
          <a:lstStyle/>
          <a:p>
            <a:pPr algn="ctr"/>
            <a:r>
              <a:rPr lang="en-GB" dirty="0"/>
              <a:t>Data Quality Rules &amp; Validation</a:t>
            </a:r>
            <a:endParaRPr lang="en-IN" dirty="0">
              <a:solidFill>
                <a:schemeClr val="dk1"/>
              </a:solidFill>
            </a:endParaRPr>
          </a:p>
        </p:txBody>
      </p:sp>
      <p:sp>
        <p:nvSpPr>
          <p:cNvPr id="22" name="Text Placeholder 21">
            <a:extLst>
              <a:ext uri="{FF2B5EF4-FFF2-40B4-BE49-F238E27FC236}">
                <a16:creationId xmlns:a16="http://schemas.microsoft.com/office/drawing/2014/main" id="{A6003FD2-26CD-4816-8DC4-3E67849FA04A}"/>
              </a:ext>
            </a:extLst>
          </p:cNvPr>
          <p:cNvSpPr>
            <a:spLocks noGrp="1"/>
          </p:cNvSpPr>
          <p:nvPr>
            <p:ph type="body" sz="quarter" idx="21"/>
          </p:nvPr>
        </p:nvSpPr>
        <p:spPr/>
        <p:txBody>
          <a:bodyPr anchor="ctr"/>
          <a:lstStyle/>
          <a:p>
            <a:pPr algn="ctr"/>
            <a:r>
              <a:rPr lang="en-GB" dirty="0"/>
              <a:t>Data Governance Policies</a:t>
            </a:r>
            <a:endParaRPr lang="en-IN" dirty="0"/>
          </a:p>
        </p:txBody>
      </p:sp>
      <p:sp>
        <p:nvSpPr>
          <p:cNvPr id="23" name="Text Placeholder 22">
            <a:extLst>
              <a:ext uri="{FF2B5EF4-FFF2-40B4-BE49-F238E27FC236}">
                <a16:creationId xmlns:a16="http://schemas.microsoft.com/office/drawing/2014/main" id="{AFF6B8FC-C280-4644-848C-19A67FACC65A}"/>
              </a:ext>
            </a:extLst>
          </p:cNvPr>
          <p:cNvSpPr>
            <a:spLocks noGrp="1"/>
          </p:cNvSpPr>
          <p:nvPr>
            <p:ph type="body" sz="quarter" idx="22"/>
          </p:nvPr>
        </p:nvSpPr>
        <p:spPr/>
        <p:txBody>
          <a:bodyPr anchor="ctr"/>
          <a:lstStyle/>
          <a:p>
            <a:pPr algn="ctr"/>
            <a:r>
              <a:rPr lang="en-GB" dirty="0"/>
              <a:t>Metadata &amp; Lineage Management</a:t>
            </a:r>
            <a:endParaRPr lang="en-IN" dirty="0">
              <a:solidFill>
                <a:schemeClr val="dk1"/>
              </a:solidFill>
            </a:endParaRPr>
          </a:p>
        </p:txBody>
      </p:sp>
    </p:spTree>
    <p:extLst>
      <p:ext uri="{BB962C8B-B14F-4D97-AF65-F5344CB8AC3E}">
        <p14:creationId xmlns:p14="http://schemas.microsoft.com/office/powerpoint/2010/main" val="16361254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2E8A73-15FC-C577-CC65-4966CE5AF683}"/>
            </a:ext>
          </a:extLst>
        </p:cNvPr>
        <p:cNvGrpSpPr/>
        <p:nvPr/>
      </p:nvGrpSpPr>
      <p:grpSpPr>
        <a:xfrm>
          <a:off x="0" y="0"/>
          <a:ext cx="0" cy="0"/>
          <a:chOff x="0" y="0"/>
          <a:chExt cx="0" cy="0"/>
        </a:xfrm>
      </p:grpSpPr>
      <p:sp>
        <p:nvSpPr>
          <p:cNvPr id="17" name="Rectangle 16">
            <a:extLst>
              <a:ext uri="{FF2B5EF4-FFF2-40B4-BE49-F238E27FC236}">
                <a16:creationId xmlns:a16="http://schemas.microsoft.com/office/drawing/2014/main" id="{EEC49522-9C6B-5486-BBB7-2622B406D296}"/>
              </a:ext>
            </a:extLst>
          </p:cNvPr>
          <p:cNvSpPr/>
          <p:nvPr/>
        </p:nvSpPr>
        <p:spPr>
          <a:xfrm>
            <a:off x="556976" y="4558485"/>
            <a:ext cx="11074192" cy="179469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14B93418-3DF8-5963-4550-B34499DC4221}"/>
              </a:ext>
            </a:extLst>
          </p:cNvPr>
          <p:cNvSpPr>
            <a:spLocks noGrp="1"/>
          </p:cNvSpPr>
          <p:nvPr>
            <p:ph type="sldNum" sz="quarter" idx="4"/>
          </p:nvPr>
        </p:nvSpPr>
        <p:spPr/>
        <p:txBody>
          <a:bodyPr/>
          <a:lstStyle/>
          <a:p>
            <a:fld id="{FAF63893-4B0C-4F88-9650-53ECAF8C5052}" type="slidenum">
              <a:rPr lang="en-IN" smtClean="0"/>
              <a:pPr/>
              <a:t>13</a:t>
            </a:fld>
            <a:endParaRPr lang="en-IN"/>
          </a:p>
        </p:txBody>
      </p:sp>
      <p:sp>
        <p:nvSpPr>
          <p:cNvPr id="7" name="Title 6">
            <a:extLst>
              <a:ext uri="{FF2B5EF4-FFF2-40B4-BE49-F238E27FC236}">
                <a16:creationId xmlns:a16="http://schemas.microsoft.com/office/drawing/2014/main" id="{8FE653E4-E74B-2E11-D758-7894BCD8FD10}"/>
              </a:ext>
            </a:extLst>
          </p:cNvPr>
          <p:cNvSpPr>
            <a:spLocks noGrp="1"/>
          </p:cNvSpPr>
          <p:nvPr>
            <p:ph type="title"/>
          </p:nvPr>
        </p:nvSpPr>
        <p:spPr>
          <a:xfrm>
            <a:off x="556976" y="148477"/>
            <a:ext cx="10972800" cy="584775"/>
          </a:xfrm>
        </p:spPr>
        <p:txBody>
          <a:bodyPr/>
          <a:lstStyle/>
          <a:p>
            <a:r>
              <a:rPr lang="en-IN"/>
              <a:t>Deployment - Version Control &amp; Schema Evolution</a:t>
            </a:r>
            <a:endParaRPr lang="en-US"/>
          </a:p>
        </p:txBody>
      </p:sp>
      <p:sp>
        <p:nvSpPr>
          <p:cNvPr id="3" name="Rectangle 2">
            <a:extLst>
              <a:ext uri="{FF2B5EF4-FFF2-40B4-BE49-F238E27FC236}">
                <a16:creationId xmlns:a16="http://schemas.microsoft.com/office/drawing/2014/main" id="{4B64E31F-FC93-A894-4BD2-4D38DE2F10AB}"/>
              </a:ext>
            </a:extLst>
          </p:cNvPr>
          <p:cNvSpPr/>
          <p:nvPr/>
        </p:nvSpPr>
        <p:spPr>
          <a:xfrm>
            <a:off x="662224" y="4403504"/>
            <a:ext cx="3951016" cy="30996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eaLnBrk="0" fontAlgn="base" hangingPunct="0">
              <a:spcBef>
                <a:spcPct val="0"/>
              </a:spcBef>
              <a:spcAft>
                <a:spcPct val="0"/>
              </a:spcAft>
            </a:pPr>
            <a:r>
              <a:rPr lang="en-US" altLang="en-US" sz="1400" b="1"/>
              <a:t>Change Log Metadata (Example Format)</a:t>
            </a:r>
          </a:p>
        </p:txBody>
      </p:sp>
      <p:graphicFrame>
        <p:nvGraphicFramePr>
          <p:cNvPr id="5" name="Table 4">
            <a:extLst>
              <a:ext uri="{FF2B5EF4-FFF2-40B4-BE49-F238E27FC236}">
                <a16:creationId xmlns:a16="http://schemas.microsoft.com/office/drawing/2014/main" id="{F06CFCEF-5435-4913-8DBE-41E3858B1875}"/>
              </a:ext>
            </a:extLst>
          </p:cNvPr>
          <p:cNvGraphicFramePr>
            <a:graphicFrameLocks noGrp="1"/>
          </p:cNvGraphicFramePr>
          <p:nvPr>
            <p:extLst>
              <p:ext uri="{D42A27DB-BD31-4B8C-83A1-F6EECF244321}">
                <p14:modId xmlns:p14="http://schemas.microsoft.com/office/powerpoint/2010/main" val="3547740317"/>
              </p:ext>
            </p:extLst>
          </p:nvPr>
        </p:nvGraphicFramePr>
        <p:xfrm>
          <a:off x="662224" y="4868446"/>
          <a:ext cx="7293450" cy="1366520"/>
        </p:xfrm>
        <a:graphic>
          <a:graphicData uri="http://schemas.openxmlformats.org/drawingml/2006/table">
            <a:tbl>
              <a:tblPr/>
              <a:tblGrid>
                <a:gridCol w="1458690">
                  <a:extLst>
                    <a:ext uri="{9D8B030D-6E8A-4147-A177-3AD203B41FA5}">
                      <a16:colId xmlns:a16="http://schemas.microsoft.com/office/drawing/2014/main" val="4133694854"/>
                    </a:ext>
                  </a:extLst>
                </a:gridCol>
                <a:gridCol w="1458690">
                  <a:extLst>
                    <a:ext uri="{9D8B030D-6E8A-4147-A177-3AD203B41FA5}">
                      <a16:colId xmlns:a16="http://schemas.microsoft.com/office/drawing/2014/main" val="1455622868"/>
                    </a:ext>
                  </a:extLst>
                </a:gridCol>
                <a:gridCol w="1458690">
                  <a:extLst>
                    <a:ext uri="{9D8B030D-6E8A-4147-A177-3AD203B41FA5}">
                      <a16:colId xmlns:a16="http://schemas.microsoft.com/office/drawing/2014/main" val="1121347538"/>
                    </a:ext>
                  </a:extLst>
                </a:gridCol>
                <a:gridCol w="1458690">
                  <a:extLst>
                    <a:ext uri="{9D8B030D-6E8A-4147-A177-3AD203B41FA5}">
                      <a16:colId xmlns:a16="http://schemas.microsoft.com/office/drawing/2014/main" val="10843277"/>
                    </a:ext>
                  </a:extLst>
                </a:gridCol>
                <a:gridCol w="1458690">
                  <a:extLst>
                    <a:ext uri="{9D8B030D-6E8A-4147-A177-3AD203B41FA5}">
                      <a16:colId xmlns:a16="http://schemas.microsoft.com/office/drawing/2014/main" val="759776119"/>
                    </a:ext>
                  </a:extLst>
                </a:gridCol>
              </a:tblGrid>
              <a:tr h="345440">
                <a:tc>
                  <a:txBody>
                    <a:bodyPr/>
                    <a:lstStyle/>
                    <a:p>
                      <a:r>
                        <a:rPr lang="en-IN" sz="1100" b="1"/>
                        <a:t>Version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sz="1100" b="1"/>
                        <a:t>Date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sz="1100" b="1"/>
                        <a:t>Change Summary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sz="1100" b="1"/>
                        <a:t>Owner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sz="1100" b="1"/>
                        <a:t>Reviewer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36304528"/>
                  </a:ext>
                </a:extLst>
              </a:tr>
              <a:tr h="345440">
                <a:tc>
                  <a:txBody>
                    <a:bodyPr/>
                    <a:lstStyle/>
                    <a:p>
                      <a:r>
                        <a:rPr lang="en-IN" sz="1100" dirty="0"/>
                        <a:t>1.0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sz="1100" dirty="0"/>
                        <a:t>25-Jul-2025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sz="1100" dirty="0"/>
                        <a:t>Initial schema design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sz="1100"/>
                        <a:t>You</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sz="1100"/>
                        <a:t>Lead 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60241131"/>
                  </a:ext>
                </a:extLst>
              </a:tr>
              <a:tr h="345440">
                <a:tc>
                  <a:txBody>
                    <a:bodyPr/>
                    <a:lstStyle/>
                    <a:p>
                      <a:r>
                        <a:rPr lang="en-IN" sz="1100"/>
                        <a:t>1.1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sz="1100" dirty="0"/>
                        <a:t>30-Jul-2025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sz="1100" dirty="0"/>
                        <a:t>Added one attribute to Customer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sz="1100"/>
                        <a:t>You</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sz="1100" dirty="0"/>
                        <a:t>Peer B</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5309699"/>
                  </a:ext>
                </a:extLst>
              </a:tr>
            </a:tbl>
          </a:graphicData>
        </a:graphic>
      </p:graphicFrame>
      <p:sp>
        <p:nvSpPr>
          <p:cNvPr id="11" name="Rectangle 10">
            <a:extLst>
              <a:ext uri="{FF2B5EF4-FFF2-40B4-BE49-F238E27FC236}">
                <a16:creationId xmlns:a16="http://schemas.microsoft.com/office/drawing/2014/main" id="{B7879734-AA5A-A3F9-A4D1-425718D6904E}"/>
              </a:ext>
            </a:extLst>
          </p:cNvPr>
          <p:cNvSpPr/>
          <p:nvPr/>
        </p:nvSpPr>
        <p:spPr>
          <a:xfrm>
            <a:off x="558904" y="2630696"/>
            <a:ext cx="11074192" cy="160335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6FCBE9D-019C-B69B-2AE9-A1243A0D5937}"/>
              </a:ext>
            </a:extLst>
          </p:cNvPr>
          <p:cNvSpPr/>
          <p:nvPr/>
        </p:nvSpPr>
        <p:spPr>
          <a:xfrm>
            <a:off x="664152" y="2475716"/>
            <a:ext cx="3949088" cy="30996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sz="1400" b="1">
                <a:solidFill>
                  <a:schemeClr val="bg1"/>
                </a:solidFill>
              </a:rPr>
              <a:t>Change Review &amp; Governance</a:t>
            </a:r>
          </a:p>
        </p:txBody>
      </p:sp>
      <p:sp>
        <p:nvSpPr>
          <p:cNvPr id="13" name="TextBox 12">
            <a:extLst>
              <a:ext uri="{FF2B5EF4-FFF2-40B4-BE49-F238E27FC236}">
                <a16:creationId xmlns:a16="http://schemas.microsoft.com/office/drawing/2014/main" id="{3C3AFE6F-0103-EB3A-7867-BE86FDA9A3FD}"/>
              </a:ext>
            </a:extLst>
          </p:cNvPr>
          <p:cNvSpPr txBox="1"/>
          <p:nvPr/>
        </p:nvSpPr>
        <p:spPr>
          <a:xfrm>
            <a:off x="662224" y="2841707"/>
            <a:ext cx="10867552" cy="1292662"/>
          </a:xfrm>
          <a:prstGeom prst="rect">
            <a:avLst/>
          </a:prstGeom>
          <a:noFill/>
        </p:spPr>
        <p:txBody>
          <a:bodyPr wrap="square" rtlCol="0">
            <a:spAutoFit/>
          </a:bodyPr>
          <a:lstStyle/>
          <a:p>
            <a:pPr marL="171450" indent="-171450" algn="just">
              <a:buFont typeface="Arial" panose="020B0604020202020204" pitchFamily="34" charset="0"/>
              <a:buChar char="•"/>
            </a:pPr>
            <a:r>
              <a:rPr lang="en-US" sz="1300" dirty="0"/>
              <a:t>Developers create </a:t>
            </a:r>
            <a:r>
              <a:rPr lang="en-US" sz="1300" b="1" dirty="0"/>
              <a:t>feature branches</a:t>
            </a:r>
            <a:r>
              <a:rPr lang="en-US" sz="1300" dirty="0"/>
              <a:t> for schema changes.</a:t>
            </a:r>
          </a:p>
          <a:p>
            <a:pPr marL="171450" indent="-171450" algn="just">
              <a:buFont typeface="Arial" panose="020B0604020202020204" pitchFamily="34" charset="0"/>
              <a:buChar char="•"/>
            </a:pPr>
            <a:r>
              <a:rPr lang="en-US" sz="1300" dirty="0"/>
              <a:t>Pull Requests (PRs) used to:</a:t>
            </a:r>
          </a:p>
          <a:p>
            <a:pPr marL="400050" lvl="1" indent="-171450" algn="just">
              <a:buFont typeface="Arial" panose="020B0604020202020204" pitchFamily="34" charset="0"/>
              <a:buChar char="•"/>
            </a:pPr>
            <a:r>
              <a:rPr lang="en-US" sz="1300" dirty="0"/>
              <a:t>Review design changes</a:t>
            </a:r>
          </a:p>
          <a:p>
            <a:pPr marL="400050" lvl="1" indent="-171450" algn="just">
              <a:buFont typeface="Arial" panose="020B0604020202020204" pitchFamily="34" charset="0"/>
              <a:buChar char="•"/>
            </a:pPr>
            <a:r>
              <a:rPr lang="en-US" sz="1300" dirty="0"/>
              <a:t>Conduct peer validation</a:t>
            </a:r>
          </a:p>
          <a:p>
            <a:pPr marL="400050" lvl="1" indent="-171450" algn="just">
              <a:buFont typeface="Arial" panose="020B0604020202020204" pitchFamily="34" charset="0"/>
              <a:buChar char="•"/>
            </a:pPr>
            <a:r>
              <a:rPr lang="en-US" sz="1300" dirty="0"/>
              <a:t>Attach business justification</a:t>
            </a:r>
          </a:p>
          <a:p>
            <a:pPr marL="171450" indent="-171450" algn="just">
              <a:buFont typeface="Arial" panose="020B0604020202020204" pitchFamily="34" charset="0"/>
              <a:buChar char="•"/>
            </a:pPr>
            <a:r>
              <a:rPr lang="en-US" sz="1300" dirty="0"/>
              <a:t>Approval by the </a:t>
            </a:r>
            <a:r>
              <a:rPr lang="en-US" sz="1300" b="1" dirty="0"/>
              <a:t>data governance lead</a:t>
            </a:r>
            <a:r>
              <a:rPr lang="en-US" sz="1300" dirty="0"/>
              <a:t> before the merge</a:t>
            </a:r>
          </a:p>
        </p:txBody>
      </p:sp>
      <p:sp>
        <p:nvSpPr>
          <p:cNvPr id="14" name="Rectangle 13">
            <a:extLst>
              <a:ext uri="{FF2B5EF4-FFF2-40B4-BE49-F238E27FC236}">
                <a16:creationId xmlns:a16="http://schemas.microsoft.com/office/drawing/2014/main" id="{D1CE79AE-CF0C-36E9-5B9F-45AF093B2F1D}"/>
              </a:ext>
            </a:extLst>
          </p:cNvPr>
          <p:cNvSpPr/>
          <p:nvPr/>
        </p:nvSpPr>
        <p:spPr>
          <a:xfrm>
            <a:off x="556976" y="851145"/>
            <a:ext cx="11074192" cy="142206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2247A39-91A3-B2B9-03F3-AC49FAF5B57D}"/>
              </a:ext>
            </a:extLst>
          </p:cNvPr>
          <p:cNvSpPr/>
          <p:nvPr/>
        </p:nvSpPr>
        <p:spPr>
          <a:xfrm>
            <a:off x="662224" y="696165"/>
            <a:ext cx="3951016" cy="30996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eaLnBrk="0" fontAlgn="base" hangingPunct="0">
              <a:spcBef>
                <a:spcPct val="0"/>
              </a:spcBef>
              <a:spcAft>
                <a:spcPct val="0"/>
              </a:spcAft>
            </a:pPr>
            <a:r>
              <a:rPr lang="en-US" altLang="en-US" sz="1400" b="1"/>
              <a:t>Schema Versioning Strategy</a:t>
            </a:r>
          </a:p>
        </p:txBody>
      </p:sp>
      <p:sp>
        <p:nvSpPr>
          <p:cNvPr id="16" name="TextBox 15">
            <a:extLst>
              <a:ext uri="{FF2B5EF4-FFF2-40B4-BE49-F238E27FC236}">
                <a16:creationId xmlns:a16="http://schemas.microsoft.com/office/drawing/2014/main" id="{F2A92DAA-8043-74B1-E41D-0A4BC1A912B9}"/>
              </a:ext>
            </a:extLst>
          </p:cNvPr>
          <p:cNvSpPr txBox="1"/>
          <p:nvPr/>
        </p:nvSpPr>
        <p:spPr>
          <a:xfrm>
            <a:off x="662224" y="1053654"/>
            <a:ext cx="10786064" cy="1092607"/>
          </a:xfrm>
          <a:prstGeom prst="rect">
            <a:avLst/>
          </a:prstGeom>
          <a:noFill/>
        </p:spPr>
        <p:txBody>
          <a:bodyPr wrap="square" rtlCol="0">
            <a:spAutoFit/>
          </a:bodyPr>
          <a:lstStyle/>
          <a:p>
            <a:pPr lvl="0" algn="just" eaLnBrk="0" fontAlgn="base" hangingPunct="0">
              <a:spcBef>
                <a:spcPct val="0"/>
              </a:spcBef>
              <a:spcAft>
                <a:spcPct val="0"/>
              </a:spcAft>
              <a:buFontTx/>
              <a:buChar char="•"/>
            </a:pPr>
            <a:r>
              <a:rPr lang="en-US" altLang="en-US" sz="1300"/>
              <a:t>All DDL scripts and data model artefacts (ERDs, mappings) are </a:t>
            </a:r>
            <a:r>
              <a:rPr lang="en-US" altLang="en-US" sz="1300" b="1"/>
              <a:t>maintained in Git</a:t>
            </a:r>
            <a:r>
              <a:rPr lang="en-US" altLang="en-US" sz="1300"/>
              <a:t>.</a:t>
            </a:r>
          </a:p>
          <a:p>
            <a:pPr lvl="0" algn="just" eaLnBrk="0" fontAlgn="base" hangingPunct="0">
              <a:spcBef>
                <a:spcPct val="0"/>
              </a:spcBef>
              <a:spcAft>
                <a:spcPct val="0"/>
              </a:spcAft>
              <a:buFontTx/>
              <a:buChar char="•"/>
            </a:pPr>
            <a:r>
              <a:rPr lang="en-US" altLang="en-US" sz="1300"/>
              <a:t>Each schema change is treated as a </a:t>
            </a:r>
            <a:r>
              <a:rPr lang="en-US" altLang="en-US" sz="1300" b="1"/>
              <a:t>versioned commit</a:t>
            </a:r>
            <a:r>
              <a:rPr lang="en-US" altLang="en-US" sz="1300"/>
              <a:t>, with a unique </a:t>
            </a:r>
            <a:r>
              <a:rPr lang="en-US" altLang="en-US" sz="1300" err="1"/>
              <a:t>change_id</a:t>
            </a:r>
            <a:r>
              <a:rPr lang="en-US" altLang="en-US" sz="1300"/>
              <a:t> and description.</a:t>
            </a:r>
          </a:p>
          <a:p>
            <a:pPr lvl="0" algn="just" eaLnBrk="0" fontAlgn="base" hangingPunct="0">
              <a:spcBef>
                <a:spcPct val="0"/>
              </a:spcBef>
              <a:spcAft>
                <a:spcPct val="0"/>
              </a:spcAft>
              <a:buFontTx/>
              <a:buChar char="•"/>
            </a:pPr>
            <a:r>
              <a:rPr lang="en-US" altLang="en-US" sz="1300"/>
              <a:t>Adopted </a:t>
            </a:r>
            <a:r>
              <a:rPr lang="en-US" altLang="en-US" sz="1300" b="1"/>
              <a:t>semantic versioning</a:t>
            </a:r>
            <a:r>
              <a:rPr lang="en-US" altLang="en-US" sz="1300"/>
              <a:t> approach:</a:t>
            </a:r>
          </a:p>
          <a:p>
            <a:pPr lvl="1" algn="just" eaLnBrk="0" fontAlgn="base" hangingPunct="0">
              <a:spcBef>
                <a:spcPct val="0"/>
              </a:spcBef>
              <a:spcAft>
                <a:spcPct val="0"/>
              </a:spcAft>
              <a:buFontTx/>
              <a:buChar char="•"/>
            </a:pPr>
            <a:r>
              <a:rPr lang="en-US" altLang="en-US" sz="1300"/>
              <a:t>V1.0 → Initial model release</a:t>
            </a:r>
          </a:p>
          <a:p>
            <a:pPr lvl="1" algn="just" eaLnBrk="0" fontAlgn="base" hangingPunct="0">
              <a:spcBef>
                <a:spcPct val="0"/>
              </a:spcBef>
              <a:spcAft>
                <a:spcPct val="0"/>
              </a:spcAft>
              <a:buFontTx/>
              <a:buChar char="•"/>
            </a:pPr>
            <a:r>
              <a:rPr lang="en-US" altLang="en-US" sz="1300"/>
              <a:t>V1.1 → Minor changes (add column, adjust datatype)</a:t>
            </a:r>
          </a:p>
        </p:txBody>
      </p:sp>
    </p:spTree>
    <p:extLst>
      <p:ext uri="{BB962C8B-B14F-4D97-AF65-F5344CB8AC3E}">
        <p14:creationId xmlns:p14="http://schemas.microsoft.com/office/powerpoint/2010/main" val="9190202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6DC20D-FEE2-98CC-627A-2C05939D7789}"/>
              </a:ext>
            </a:extLst>
          </p:cNvPr>
          <p:cNvSpPr>
            <a:spLocks noGrp="1"/>
          </p:cNvSpPr>
          <p:nvPr>
            <p:ph type="title"/>
          </p:nvPr>
        </p:nvSpPr>
        <p:spPr>
          <a:xfrm>
            <a:off x="225739" y="120241"/>
            <a:ext cx="4929351" cy="867184"/>
          </a:xfrm>
        </p:spPr>
        <p:txBody>
          <a:bodyPr anchor="ctr">
            <a:normAutofit/>
          </a:bodyPr>
          <a:lstStyle/>
          <a:p>
            <a:r>
              <a:rPr lang="en-US"/>
              <a:t>Our Team</a:t>
            </a:r>
          </a:p>
        </p:txBody>
      </p:sp>
      <p:sp>
        <p:nvSpPr>
          <p:cNvPr id="40" name="Slide Number Placeholder 4">
            <a:extLst>
              <a:ext uri="{FF2B5EF4-FFF2-40B4-BE49-F238E27FC236}">
                <a16:creationId xmlns:a16="http://schemas.microsoft.com/office/drawing/2014/main" id="{88D3DA5B-4218-E7F7-8BEB-D61C59EEDBDF}"/>
              </a:ext>
            </a:extLst>
          </p:cNvPr>
          <p:cNvSpPr>
            <a:spLocks noGrp="1"/>
          </p:cNvSpPr>
          <p:nvPr>
            <p:ph type="sldNum" sz="quarter" idx="12"/>
          </p:nvPr>
        </p:nvSpPr>
        <p:spPr>
          <a:xfrm>
            <a:off x="8610600" y="6356350"/>
            <a:ext cx="2743200" cy="365125"/>
          </a:xfrm>
        </p:spPr>
        <p:txBody>
          <a:bodyPr/>
          <a:lstStyle/>
          <a:p>
            <a:pPr>
              <a:spcAft>
                <a:spcPts val="600"/>
              </a:spcAft>
            </a:pPr>
            <a:fld id="{D2039573-94E4-4C8A-9E4C-598C7A506F00}" type="slidenum">
              <a:rPr lang="en-IN" smtClean="0"/>
              <a:pPr>
                <a:spcAft>
                  <a:spcPts val="600"/>
                </a:spcAft>
              </a:pPr>
              <a:t>14</a:t>
            </a:fld>
            <a:endParaRPr lang="en-IN"/>
          </a:p>
        </p:txBody>
      </p:sp>
      <p:graphicFrame>
        <p:nvGraphicFramePr>
          <p:cNvPr id="34" name="TextBox 31">
            <a:extLst>
              <a:ext uri="{FF2B5EF4-FFF2-40B4-BE49-F238E27FC236}">
                <a16:creationId xmlns:a16="http://schemas.microsoft.com/office/drawing/2014/main" id="{BAD5ABFD-40EB-3A52-54BD-2189E5388707}"/>
              </a:ext>
            </a:extLst>
          </p:cNvPr>
          <p:cNvGraphicFramePr/>
          <p:nvPr>
            <p:extLst>
              <p:ext uri="{D42A27DB-BD31-4B8C-83A1-F6EECF244321}">
                <p14:modId xmlns:p14="http://schemas.microsoft.com/office/powerpoint/2010/main" val="2648419815"/>
              </p:ext>
            </p:extLst>
          </p:nvPr>
        </p:nvGraphicFramePr>
        <p:xfrm>
          <a:off x="5700022" y="980937"/>
          <a:ext cx="6172200" cy="48736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33" name="Group 32">
            <a:extLst>
              <a:ext uri="{FF2B5EF4-FFF2-40B4-BE49-F238E27FC236}">
                <a16:creationId xmlns:a16="http://schemas.microsoft.com/office/drawing/2014/main" id="{9FB026BA-C631-FA00-A7C1-92CB8E943562}"/>
              </a:ext>
            </a:extLst>
          </p:cNvPr>
          <p:cNvGrpSpPr>
            <a:grpSpLocks noChangeAspect="1"/>
          </p:cNvGrpSpPr>
          <p:nvPr/>
        </p:nvGrpSpPr>
        <p:grpSpPr bwMode="auto">
          <a:xfrm>
            <a:off x="719107" y="1382089"/>
            <a:ext cx="4435983" cy="4303093"/>
            <a:chOff x="3000" y="802"/>
            <a:chExt cx="7876" cy="7529"/>
          </a:xfrm>
        </p:grpSpPr>
        <p:grpSp>
          <p:nvGrpSpPr>
            <p:cNvPr id="35" name="Group 205">
              <a:extLst>
                <a:ext uri="{FF2B5EF4-FFF2-40B4-BE49-F238E27FC236}">
                  <a16:creationId xmlns:a16="http://schemas.microsoft.com/office/drawing/2014/main" id="{447D599C-836F-7FB0-A500-DDCDB55249AC}"/>
                </a:ext>
              </a:extLst>
            </p:cNvPr>
            <p:cNvGrpSpPr>
              <a:grpSpLocks/>
            </p:cNvGrpSpPr>
            <p:nvPr/>
          </p:nvGrpSpPr>
          <p:grpSpPr bwMode="auto">
            <a:xfrm>
              <a:off x="3000" y="802"/>
              <a:ext cx="7876" cy="7529"/>
              <a:chOff x="3000" y="802"/>
              <a:chExt cx="7876" cy="7529"/>
            </a:xfrm>
          </p:grpSpPr>
          <p:sp>
            <p:nvSpPr>
              <p:cNvPr id="362" name="Freeform 5">
                <a:extLst>
                  <a:ext uri="{FF2B5EF4-FFF2-40B4-BE49-F238E27FC236}">
                    <a16:creationId xmlns:a16="http://schemas.microsoft.com/office/drawing/2014/main" id="{9A8005B4-78A0-4395-3DE7-88091EB110A0}"/>
                  </a:ext>
                </a:extLst>
              </p:cNvPr>
              <p:cNvSpPr>
                <a:spLocks/>
              </p:cNvSpPr>
              <p:nvPr/>
            </p:nvSpPr>
            <p:spPr bwMode="auto">
              <a:xfrm>
                <a:off x="8580" y="2862"/>
                <a:ext cx="685" cy="1108"/>
              </a:xfrm>
              <a:custGeom>
                <a:avLst/>
                <a:gdLst>
                  <a:gd name="T0" fmla="*/ 0 w 136"/>
                  <a:gd name="T1" fmla="*/ 203 h 220"/>
                  <a:gd name="T2" fmla="*/ 42 w 136"/>
                  <a:gd name="T3" fmla="*/ 219 h 220"/>
                  <a:gd name="T4" fmla="*/ 91 w 136"/>
                  <a:gd name="T5" fmla="*/ 199 h 220"/>
                  <a:gd name="T6" fmla="*/ 93 w 136"/>
                  <a:gd name="T7" fmla="*/ 198 h 220"/>
                  <a:gd name="T8" fmla="*/ 83 w 136"/>
                  <a:gd name="T9" fmla="*/ 197 h 220"/>
                  <a:gd name="T10" fmla="*/ 38 w 136"/>
                  <a:gd name="T11" fmla="*/ 187 h 220"/>
                  <a:gd name="T12" fmla="*/ 108 w 136"/>
                  <a:gd name="T13" fmla="*/ 181 h 220"/>
                  <a:gd name="T14" fmla="*/ 128 w 136"/>
                  <a:gd name="T15" fmla="*/ 147 h 220"/>
                  <a:gd name="T16" fmla="*/ 119 w 136"/>
                  <a:gd name="T17" fmla="*/ 151 h 220"/>
                  <a:gd name="T18" fmla="*/ 54 w 136"/>
                  <a:gd name="T19" fmla="*/ 157 h 220"/>
                  <a:gd name="T20" fmla="*/ 133 w 136"/>
                  <a:gd name="T21" fmla="*/ 125 h 220"/>
                  <a:gd name="T22" fmla="*/ 135 w 136"/>
                  <a:gd name="T23" fmla="*/ 94 h 220"/>
                  <a:gd name="T24" fmla="*/ 127 w 136"/>
                  <a:gd name="T25" fmla="*/ 103 h 220"/>
                  <a:gd name="T26" fmla="*/ 113 w 136"/>
                  <a:gd name="T27" fmla="*/ 121 h 220"/>
                  <a:gd name="T28" fmla="*/ 84 w 136"/>
                  <a:gd name="T29" fmla="*/ 128 h 220"/>
                  <a:gd name="T30" fmla="*/ 68 w 136"/>
                  <a:gd name="T31" fmla="*/ 128 h 220"/>
                  <a:gd name="T32" fmla="*/ 87 w 136"/>
                  <a:gd name="T33" fmla="*/ 121 h 220"/>
                  <a:gd name="T34" fmla="*/ 103 w 136"/>
                  <a:gd name="T35" fmla="*/ 114 h 220"/>
                  <a:gd name="T36" fmla="*/ 133 w 136"/>
                  <a:gd name="T37" fmla="*/ 82 h 220"/>
                  <a:gd name="T38" fmla="*/ 128 w 136"/>
                  <a:gd name="T39" fmla="*/ 63 h 220"/>
                  <a:gd name="T40" fmla="*/ 82 w 136"/>
                  <a:gd name="T41" fmla="*/ 93 h 220"/>
                  <a:gd name="T42" fmla="*/ 124 w 136"/>
                  <a:gd name="T43" fmla="*/ 53 h 220"/>
                  <a:gd name="T44" fmla="*/ 115 w 136"/>
                  <a:gd name="T45" fmla="*/ 37 h 220"/>
                  <a:gd name="T46" fmla="*/ 72 w 136"/>
                  <a:gd name="T47" fmla="*/ 70 h 220"/>
                  <a:gd name="T48" fmla="*/ 107 w 136"/>
                  <a:gd name="T49" fmla="*/ 27 h 220"/>
                  <a:gd name="T50" fmla="*/ 97 w 136"/>
                  <a:gd name="T51" fmla="*/ 17 h 220"/>
                  <a:gd name="T52" fmla="*/ 88 w 136"/>
                  <a:gd name="T53" fmla="*/ 26 h 220"/>
                  <a:gd name="T54" fmla="*/ 79 w 136"/>
                  <a:gd name="T55" fmla="*/ 33 h 220"/>
                  <a:gd name="T56" fmla="*/ 91 w 136"/>
                  <a:gd name="T57" fmla="*/ 11 h 220"/>
                  <a:gd name="T58" fmla="*/ 77 w 136"/>
                  <a:gd name="T59" fmla="*/ 0 h 220"/>
                  <a:gd name="T60" fmla="*/ 0 w 136"/>
                  <a:gd name="T61" fmla="*/ 203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6" h="220">
                    <a:moveTo>
                      <a:pt x="0" y="203"/>
                    </a:moveTo>
                    <a:cubicBezTo>
                      <a:pt x="11" y="214"/>
                      <a:pt x="27" y="220"/>
                      <a:pt x="42" y="219"/>
                    </a:cubicBezTo>
                    <a:cubicBezTo>
                      <a:pt x="60" y="219"/>
                      <a:pt x="78" y="211"/>
                      <a:pt x="91" y="199"/>
                    </a:cubicBezTo>
                    <a:cubicBezTo>
                      <a:pt x="92" y="199"/>
                      <a:pt x="92" y="198"/>
                      <a:pt x="93" y="198"/>
                    </a:cubicBezTo>
                    <a:cubicBezTo>
                      <a:pt x="89" y="198"/>
                      <a:pt x="86" y="197"/>
                      <a:pt x="83" y="197"/>
                    </a:cubicBezTo>
                    <a:cubicBezTo>
                      <a:pt x="67" y="196"/>
                      <a:pt x="51" y="194"/>
                      <a:pt x="38" y="187"/>
                    </a:cubicBezTo>
                    <a:cubicBezTo>
                      <a:pt x="61" y="191"/>
                      <a:pt x="86" y="189"/>
                      <a:pt x="108" y="181"/>
                    </a:cubicBezTo>
                    <a:cubicBezTo>
                      <a:pt x="117" y="171"/>
                      <a:pt x="123" y="159"/>
                      <a:pt x="128" y="147"/>
                    </a:cubicBezTo>
                    <a:cubicBezTo>
                      <a:pt x="125" y="148"/>
                      <a:pt x="122" y="150"/>
                      <a:pt x="119" y="151"/>
                    </a:cubicBezTo>
                    <a:cubicBezTo>
                      <a:pt x="99" y="160"/>
                      <a:pt x="76" y="161"/>
                      <a:pt x="54" y="157"/>
                    </a:cubicBezTo>
                    <a:cubicBezTo>
                      <a:pt x="82" y="150"/>
                      <a:pt x="109" y="139"/>
                      <a:pt x="133" y="125"/>
                    </a:cubicBezTo>
                    <a:cubicBezTo>
                      <a:pt x="135" y="115"/>
                      <a:pt x="136" y="104"/>
                      <a:pt x="135" y="94"/>
                    </a:cubicBezTo>
                    <a:cubicBezTo>
                      <a:pt x="132" y="96"/>
                      <a:pt x="130" y="99"/>
                      <a:pt x="127" y="103"/>
                    </a:cubicBezTo>
                    <a:cubicBezTo>
                      <a:pt x="123" y="109"/>
                      <a:pt x="119" y="116"/>
                      <a:pt x="113" y="121"/>
                    </a:cubicBezTo>
                    <a:cubicBezTo>
                      <a:pt x="105" y="127"/>
                      <a:pt x="94" y="128"/>
                      <a:pt x="84" y="128"/>
                    </a:cubicBezTo>
                    <a:cubicBezTo>
                      <a:pt x="79" y="128"/>
                      <a:pt x="73" y="129"/>
                      <a:pt x="68" y="128"/>
                    </a:cubicBezTo>
                    <a:cubicBezTo>
                      <a:pt x="74" y="126"/>
                      <a:pt x="80" y="124"/>
                      <a:pt x="87" y="121"/>
                    </a:cubicBezTo>
                    <a:cubicBezTo>
                      <a:pt x="92" y="119"/>
                      <a:pt x="98" y="117"/>
                      <a:pt x="103" y="114"/>
                    </a:cubicBezTo>
                    <a:cubicBezTo>
                      <a:pt x="115" y="106"/>
                      <a:pt x="125" y="94"/>
                      <a:pt x="133" y="82"/>
                    </a:cubicBezTo>
                    <a:cubicBezTo>
                      <a:pt x="132" y="76"/>
                      <a:pt x="131" y="69"/>
                      <a:pt x="128" y="63"/>
                    </a:cubicBezTo>
                    <a:cubicBezTo>
                      <a:pt x="115" y="76"/>
                      <a:pt x="99" y="86"/>
                      <a:pt x="82" y="93"/>
                    </a:cubicBezTo>
                    <a:cubicBezTo>
                      <a:pt x="97" y="82"/>
                      <a:pt x="112" y="68"/>
                      <a:pt x="124" y="53"/>
                    </a:cubicBezTo>
                    <a:cubicBezTo>
                      <a:pt x="121" y="48"/>
                      <a:pt x="118" y="42"/>
                      <a:pt x="115" y="37"/>
                    </a:cubicBezTo>
                    <a:cubicBezTo>
                      <a:pt x="103" y="52"/>
                      <a:pt x="88" y="63"/>
                      <a:pt x="72" y="70"/>
                    </a:cubicBezTo>
                    <a:cubicBezTo>
                      <a:pt x="86" y="58"/>
                      <a:pt x="98" y="43"/>
                      <a:pt x="107" y="27"/>
                    </a:cubicBezTo>
                    <a:cubicBezTo>
                      <a:pt x="104" y="23"/>
                      <a:pt x="101" y="20"/>
                      <a:pt x="97" y="17"/>
                    </a:cubicBezTo>
                    <a:cubicBezTo>
                      <a:pt x="95" y="20"/>
                      <a:pt x="92" y="23"/>
                      <a:pt x="88" y="26"/>
                    </a:cubicBezTo>
                    <a:cubicBezTo>
                      <a:pt x="85" y="29"/>
                      <a:pt x="82" y="31"/>
                      <a:pt x="79" y="33"/>
                    </a:cubicBezTo>
                    <a:cubicBezTo>
                      <a:pt x="84" y="26"/>
                      <a:pt x="88" y="19"/>
                      <a:pt x="91" y="11"/>
                    </a:cubicBezTo>
                    <a:cubicBezTo>
                      <a:pt x="87" y="7"/>
                      <a:pt x="82" y="4"/>
                      <a:pt x="77" y="0"/>
                    </a:cubicBezTo>
                    <a:lnTo>
                      <a:pt x="0" y="203"/>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363" name="Freeform 6">
                <a:extLst>
                  <a:ext uri="{FF2B5EF4-FFF2-40B4-BE49-F238E27FC236}">
                    <a16:creationId xmlns:a16="http://schemas.microsoft.com/office/drawing/2014/main" id="{53E5482E-3DA1-E1EC-AF7D-977BF1FF6D5A}"/>
                  </a:ext>
                </a:extLst>
              </p:cNvPr>
              <p:cNvSpPr>
                <a:spLocks/>
              </p:cNvSpPr>
              <p:nvPr/>
            </p:nvSpPr>
            <p:spPr bwMode="auto">
              <a:xfrm>
                <a:off x="8217" y="2862"/>
                <a:ext cx="751" cy="1037"/>
              </a:xfrm>
              <a:custGeom>
                <a:avLst/>
                <a:gdLst>
                  <a:gd name="T0" fmla="*/ 72 w 149"/>
                  <a:gd name="T1" fmla="*/ 203 h 206"/>
                  <a:gd name="T2" fmla="*/ 41 w 149"/>
                  <a:gd name="T3" fmla="*/ 200 h 206"/>
                  <a:gd name="T4" fmla="*/ 19 w 149"/>
                  <a:gd name="T5" fmla="*/ 184 h 206"/>
                  <a:gd name="T6" fmla="*/ 0 w 149"/>
                  <a:gd name="T7" fmla="*/ 133 h 206"/>
                  <a:gd name="T8" fmla="*/ 22 w 149"/>
                  <a:gd name="T9" fmla="*/ 149 h 206"/>
                  <a:gd name="T10" fmla="*/ 47 w 149"/>
                  <a:gd name="T11" fmla="*/ 159 h 206"/>
                  <a:gd name="T12" fmla="*/ 21 w 149"/>
                  <a:gd name="T13" fmla="*/ 133 h 206"/>
                  <a:gd name="T14" fmla="*/ 11 w 149"/>
                  <a:gd name="T15" fmla="*/ 125 h 206"/>
                  <a:gd name="T16" fmla="*/ 0 w 149"/>
                  <a:gd name="T17" fmla="*/ 111 h 206"/>
                  <a:gd name="T18" fmla="*/ 10 w 149"/>
                  <a:gd name="T19" fmla="*/ 70 h 206"/>
                  <a:gd name="T20" fmla="*/ 18 w 149"/>
                  <a:gd name="T21" fmla="*/ 89 h 206"/>
                  <a:gd name="T22" fmla="*/ 31 w 149"/>
                  <a:gd name="T23" fmla="*/ 108 h 206"/>
                  <a:gd name="T24" fmla="*/ 45 w 149"/>
                  <a:gd name="T25" fmla="*/ 117 h 206"/>
                  <a:gd name="T26" fmla="*/ 37 w 149"/>
                  <a:gd name="T27" fmla="*/ 107 h 206"/>
                  <a:gd name="T28" fmla="*/ 20 w 149"/>
                  <a:gd name="T29" fmla="*/ 52 h 206"/>
                  <a:gd name="T30" fmla="*/ 35 w 149"/>
                  <a:gd name="T31" fmla="*/ 36 h 206"/>
                  <a:gd name="T32" fmla="*/ 46 w 149"/>
                  <a:gd name="T33" fmla="*/ 72 h 206"/>
                  <a:gd name="T34" fmla="*/ 66 w 149"/>
                  <a:gd name="T35" fmla="*/ 100 h 206"/>
                  <a:gd name="T36" fmla="*/ 62 w 149"/>
                  <a:gd name="T37" fmla="*/ 90 h 206"/>
                  <a:gd name="T38" fmla="*/ 50 w 149"/>
                  <a:gd name="T39" fmla="*/ 60 h 206"/>
                  <a:gd name="T40" fmla="*/ 47 w 149"/>
                  <a:gd name="T41" fmla="*/ 41 h 206"/>
                  <a:gd name="T42" fmla="*/ 46 w 149"/>
                  <a:gd name="T43" fmla="*/ 31 h 206"/>
                  <a:gd name="T44" fmla="*/ 46 w 149"/>
                  <a:gd name="T45" fmla="*/ 27 h 206"/>
                  <a:gd name="T46" fmla="*/ 65 w 149"/>
                  <a:gd name="T47" fmla="*/ 16 h 206"/>
                  <a:gd name="T48" fmla="*/ 65 w 149"/>
                  <a:gd name="T49" fmla="*/ 42 h 206"/>
                  <a:gd name="T50" fmla="*/ 70 w 149"/>
                  <a:gd name="T51" fmla="*/ 57 h 206"/>
                  <a:gd name="T52" fmla="*/ 86 w 149"/>
                  <a:gd name="T53" fmla="*/ 85 h 206"/>
                  <a:gd name="T54" fmla="*/ 79 w 149"/>
                  <a:gd name="T55" fmla="*/ 10 h 206"/>
                  <a:gd name="T56" fmla="*/ 94 w 149"/>
                  <a:gd name="T57" fmla="*/ 6 h 206"/>
                  <a:gd name="T58" fmla="*/ 94 w 149"/>
                  <a:gd name="T59" fmla="*/ 36 h 206"/>
                  <a:gd name="T60" fmla="*/ 104 w 149"/>
                  <a:gd name="T61" fmla="*/ 4 h 206"/>
                  <a:gd name="T62" fmla="*/ 121 w 149"/>
                  <a:gd name="T63" fmla="*/ 2 h 206"/>
                  <a:gd name="T64" fmla="*/ 120 w 149"/>
                  <a:gd name="T65" fmla="*/ 22 h 206"/>
                  <a:gd name="T66" fmla="*/ 127 w 149"/>
                  <a:gd name="T67" fmla="*/ 2 h 206"/>
                  <a:gd name="T68" fmla="*/ 149 w 149"/>
                  <a:gd name="T69" fmla="*/ 0 h 206"/>
                  <a:gd name="T70" fmla="*/ 72 w 149"/>
                  <a:gd name="T71" fmla="*/ 203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9" h="206">
                    <a:moveTo>
                      <a:pt x="72" y="203"/>
                    </a:moveTo>
                    <a:cubicBezTo>
                      <a:pt x="63" y="206"/>
                      <a:pt x="49" y="204"/>
                      <a:pt x="41" y="200"/>
                    </a:cubicBezTo>
                    <a:cubicBezTo>
                      <a:pt x="33" y="196"/>
                      <a:pt x="25" y="191"/>
                      <a:pt x="19" y="184"/>
                    </a:cubicBezTo>
                    <a:cubicBezTo>
                      <a:pt x="7" y="170"/>
                      <a:pt x="2" y="152"/>
                      <a:pt x="0" y="133"/>
                    </a:cubicBezTo>
                    <a:cubicBezTo>
                      <a:pt x="7" y="139"/>
                      <a:pt x="14" y="145"/>
                      <a:pt x="22" y="149"/>
                    </a:cubicBezTo>
                    <a:cubicBezTo>
                      <a:pt x="30" y="153"/>
                      <a:pt x="39" y="156"/>
                      <a:pt x="47" y="159"/>
                    </a:cubicBezTo>
                    <a:cubicBezTo>
                      <a:pt x="39" y="150"/>
                      <a:pt x="31" y="140"/>
                      <a:pt x="21" y="133"/>
                    </a:cubicBezTo>
                    <a:cubicBezTo>
                      <a:pt x="18" y="130"/>
                      <a:pt x="14" y="128"/>
                      <a:pt x="11" y="125"/>
                    </a:cubicBezTo>
                    <a:cubicBezTo>
                      <a:pt x="7" y="121"/>
                      <a:pt x="3" y="116"/>
                      <a:pt x="0" y="111"/>
                    </a:cubicBezTo>
                    <a:cubicBezTo>
                      <a:pt x="1" y="97"/>
                      <a:pt x="4" y="83"/>
                      <a:pt x="10" y="70"/>
                    </a:cubicBezTo>
                    <a:cubicBezTo>
                      <a:pt x="12" y="76"/>
                      <a:pt x="15" y="82"/>
                      <a:pt x="18" y="89"/>
                    </a:cubicBezTo>
                    <a:cubicBezTo>
                      <a:pt x="21" y="95"/>
                      <a:pt x="25" y="102"/>
                      <a:pt x="31" y="108"/>
                    </a:cubicBezTo>
                    <a:cubicBezTo>
                      <a:pt x="35" y="112"/>
                      <a:pt x="40" y="115"/>
                      <a:pt x="45" y="117"/>
                    </a:cubicBezTo>
                    <a:cubicBezTo>
                      <a:pt x="42" y="114"/>
                      <a:pt x="39" y="111"/>
                      <a:pt x="37" y="107"/>
                    </a:cubicBezTo>
                    <a:cubicBezTo>
                      <a:pt x="26" y="91"/>
                      <a:pt x="23" y="71"/>
                      <a:pt x="20" y="52"/>
                    </a:cubicBezTo>
                    <a:cubicBezTo>
                      <a:pt x="25" y="46"/>
                      <a:pt x="30" y="41"/>
                      <a:pt x="35" y="36"/>
                    </a:cubicBezTo>
                    <a:cubicBezTo>
                      <a:pt x="36" y="48"/>
                      <a:pt x="40" y="61"/>
                      <a:pt x="46" y="72"/>
                    </a:cubicBezTo>
                    <a:cubicBezTo>
                      <a:pt x="51" y="82"/>
                      <a:pt x="58" y="92"/>
                      <a:pt x="66" y="100"/>
                    </a:cubicBezTo>
                    <a:cubicBezTo>
                      <a:pt x="65" y="97"/>
                      <a:pt x="63" y="93"/>
                      <a:pt x="62" y="90"/>
                    </a:cubicBezTo>
                    <a:cubicBezTo>
                      <a:pt x="57" y="81"/>
                      <a:pt x="53" y="71"/>
                      <a:pt x="50" y="60"/>
                    </a:cubicBezTo>
                    <a:cubicBezTo>
                      <a:pt x="48" y="54"/>
                      <a:pt x="47" y="47"/>
                      <a:pt x="47" y="41"/>
                    </a:cubicBezTo>
                    <a:cubicBezTo>
                      <a:pt x="46" y="38"/>
                      <a:pt x="46" y="34"/>
                      <a:pt x="46" y="31"/>
                    </a:cubicBezTo>
                    <a:cubicBezTo>
                      <a:pt x="46" y="30"/>
                      <a:pt x="46" y="29"/>
                      <a:pt x="46" y="27"/>
                    </a:cubicBezTo>
                    <a:cubicBezTo>
                      <a:pt x="52" y="23"/>
                      <a:pt x="58" y="19"/>
                      <a:pt x="65" y="16"/>
                    </a:cubicBezTo>
                    <a:cubicBezTo>
                      <a:pt x="63" y="25"/>
                      <a:pt x="63" y="33"/>
                      <a:pt x="65" y="42"/>
                    </a:cubicBezTo>
                    <a:cubicBezTo>
                      <a:pt x="66" y="47"/>
                      <a:pt x="68" y="52"/>
                      <a:pt x="70" y="57"/>
                    </a:cubicBezTo>
                    <a:cubicBezTo>
                      <a:pt x="74" y="67"/>
                      <a:pt x="79" y="76"/>
                      <a:pt x="86" y="85"/>
                    </a:cubicBezTo>
                    <a:cubicBezTo>
                      <a:pt x="75" y="62"/>
                      <a:pt x="72" y="34"/>
                      <a:pt x="79" y="10"/>
                    </a:cubicBezTo>
                    <a:cubicBezTo>
                      <a:pt x="84" y="8"/>
                      <a:pt x="89" y="7"/>
                      <a:pt x="94" y="6"/>
                    </a:cubicBezTo>
                    <a:cubicBezTo>
                      <a:pt x="92" y="16"/>
                      <a:pt x="92" y="26"/>
                      <a:pt x="94" y="36"/>
                    </a:cubicBezTo>
                    <a:cubicBezTo>
                      <a:pt x="95" y="25"/>
                      <a:pt x="98" y="14"/>
                      <a:pt x="104" y="4"/>
                    </a:cubicBezTo>
                    <a:cubicBezTo>
                      <a:pt x="109" y="3"/>
                      <a:pt x="115" y="3"/>
                      <a:pt x="121" y="2"/>
                    </a:cubicBezTo>
                    <a:cubicBezTo>
                      <a:pt x="120" y="9"/>
                      <a:pt x="119" y="15"/>
                      <a:pt x="120" y="22"/>
                    </a:cubicBezTo>
                    <a:cubicBezTo>
                      <a:pt x="121" y="15"/>
                      <a:pt x="124" y="8"/>
                      <a:pt x="127" y="2"/>
                    </a:cubicBezTo>
                    <a:cubicBezTo>
                      <a:pt x="135" y="2"/>
                      <a:pt x="142" y="1"/>
                      <a:pt x="149" y="0"/>
                    </a:cubicBezTo>
                    <a:lnTo>
                      <a:pt x="72" y="203"/>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364" name="Freeform 7">
                <a:extLst>
                  <a:ext uri="{FF2B5EF4-FFF2-40B4-BE49-F238E27FC236}">
                    <a16:creationId xmlns:a16="http://schemas.microsoft.com/office/drawing/2014/main" id="{14A0A2BB-3F45-5147-739E-3C5C858A5F9D}"/>
                  </a:ext>
                </a:extLst>
              </p:cNvPr>
              <p:cNvSpPr>
                <a:spLocks/>
              </p:cNvSpPr>
              <p:nvPr/>
            </p:nvSpPr>
            <p:spPr bwMode="auto">
              <a:xfrm>
                <a:off x="8263" y="2953"/>
                <a:ext cx="901" cy="1148"/>
              </a:xfrm>
              <a:custGeom>
                <a:avLst/>
                <a:gdLst>
                  <a:gd name="T0" fmla="*/ 100 w 179"/>
                  <a:gd name="T1" fmla="*/ 155 h 228"/>
                  <a:gd name="T2" fmla="*/ 148 w 179"/>
                  <a:gd name="T3" fmla="*/ 154 h 228"/>
                  <a:gd name="T4" fmla="*/ 148 w 179"/>
                  <a:gd name="T5" fmla="*/ 153 h 228"/>
                  <a:gd name="T6" fmla="*/ 100 w 179"/>
                  <a:gd name="T7" fmla="*/ 153 h 228"/>
                  <a:gd name="T8" fmla="*/ 79 w 179"/>
                  <a:gd name="T9" fmla="*/ 151 h 228"/>
                  <a:gd name="T10" fmla="*/ 103 w 179"/>
                  <a:gd name="T11" fmla="*/ 127 h 228"/>
                  <a:gd name="T12" fmla="*/ 156 w 179"/>
                  <a:gd name="T13" fmla="*/ 118 h 228"/>
                  <a:gd name="T14" fmla="*/ 103 w 179"/>
                  <a:gd name="T15" fmla="*/ 125 h 228"/>
                  <a:gd name="T16" fmla="*/ 96 w 179"/>
                  <a:gd name="T17" fmla="*/ 102 h 228"/>
                  <a:gd name="T18" fmla="*/ 140 w 179"/>
                  <a:gd name="T19" fmla="*/ 93 h 228"/>
                  <a:gd name="T20" fmla="*/ 179 w 179"/>
                  <a:gd name="T21" fmla="*/ 70 h 228"/>
                  <a:gd name="T22" fmla="*/ 139 w 179"/>
                  <a:gd name="T23" fmla="*/ 92 h 228"/>
                  <a:gd name="T24" fmla="*/ 97 w 179"/>
                  <a:gd name="T25" fmla="*/ 100 h 228"/>
                  <a:gd name="T26" fmla="*/ 124 w 179"/>
                  <a:gd name="T27" fmla="*/ 71 h 228"/>
                  <a:gd name="T28" fmla="*/ 157 w 179"/>
                  <a:gd name="T29" fmla="*/ 52 h 228"/>
                  <a:gd name="T30" fmla="*/ 157 w 179"/>
                  <a:gd name="T31" fmla="*/ 52 h 228"/>
                  <a:gd name="T32" fmla="*/ 123 w 179"/>
                  <a:gd name="T33" fmla="*/ 69 h 228"/>
                  <a:gd name="T34" fmla="*/ 116 w 179"/>
                  <a:gd name="T35" fmla="*/ 49 h 228"/>
                  <a:gd name="T36" fmla="*/ 155 w 179"/>
                  <a:gd name="T37" fmla="*/ 18 h 228"/>
                  <a:gd name="T38" fmla="*/ 116 w 179"/>
                  <a:gd name="T39" fmla="*/ 47 h 228"/>
                  <a:gd name="T40" fmla="*/ 109 w 179"/>
                  <a:gd name="T41" fmla="*/ 61 h 228"/>
                  <a:gd name="T42" fmla="*/ 101 w 179"/>
                  <a:gd name="T43" fmla="*/ 40 h 228"/>
                  <a:gd name="T44" fmla="*/ 98 w 179"/>
                  <a:gd name="T45" fmla="*/ 16 h 228"/>
                  <a:gd name="T46" fmla="*/ 98 w 179"/>
                  <a:gd name="T47" fmla="*/ 16 h 228"/>
                  <a:gd name="T48" fmla="*/ 100 w 179"/>
                  <a:gd name="T49" fmla="*/ 40 h 228"/>
                  <a:gd name="T50" fmla="*/ 109 w 179"/>
                  <a:gd name="T51" fmla="*/ 62 h 228"/>
                  <a:gd name="T52" fmla="*/ 89 w 179"/>
                  <a:gd name="T53" fmla="*/ 68 h 228"/>
                  <a:gd name="T54" fmla="*/ 76 w 179"/>
                  <a:gd name="T55" fmla="*/ 24 h 228"/>
                  <a:gd name="T56" fmla="*/ 76 w 179"/>
                  <a:gd name="T57" fmla="*/ 24 h 228"/>
                  <a:gd name="T58" fmla="*/ 87 w 179"/>
                  <a:gd name="T59" fmla="*/ 68 h 228"/>
                  <a:gd name="T60" fmla="*/ 90 w 179"/>
                  <a:gd name="T61" fmla="*/ 108 h 228"/>
                  <a:gd name="T62" fmla="*/ 85 w 179"/>
                  <a:gd name="T63" fmla="*/ 103 h 228"/>
                  <a:gd name="T64" fmla="*/ 79 w 179"/>
                  <a:gd name="T65" fmla="*/ 95 h 228"/>
                  <a:gd name="T66" fmla="*/ 62 w 179"/>
                  <a:gd name="T67" fmla="*/ 68 h 228"/>
                  <a:gd name="T68" fmla="*/ 46 w 179"/>
                  <a:gd name="T69" fmla="*/ 19 h 228"/>
                  <a:gd name="T70" fmla="*/ 61 w 179"/>
                  <a:gd name="T71" fmla="*/ 69 h 228"/>
                  <a:gd name="T72" fmla="*/ 77 w 179"/>
                  <a:gd name="T73" fmla="*/ 97 h 228"/>
                  <a:gd name="T74" fmla="*/ 84 w 179"/>
                  <a:gd name="T75" fmla="*/ 104 h 228"/>
                  <a:gd name="T76" fmla="*/ 89 w 179"/>
                  <a:gd name="T77" fmla="*/ 110 h 228"/>
                  <a:gd name="T78" fmla="*/ 67 w 179"/>
                  <a:gd name="T79" fmla="*/ 111 h 228"/>
                  <a:gd name="T80" fmla="*/ 37 w 179"/>
                  <a:gd name="T81" fmla="*/ 75 h 228"/>
                  <a:gd name="T82" fmla="*/ 36 w 179"/>
                  <a:gd name="T83" fmla="*/ 76 h 228"/>
                  <a:gd name="T84" fmla="*/ 66 w 179"/>
                  <a:gd name="T85" fmla="*/ 112 h 228"/>
                  <a:gd name="T86" fmla="*/ 77 w 179"/>
                  <a:gd name="T87" fmla="*/ 140 h 228"/>
                  <a:gd name="T88" fmla="*/ 59 w 179"/>
                  <a:gd name="T89" fmla="*/ 131 h 228"/>
                  <a:gd name="T90" fmla="*/ 22 w 179"/>
                  <a:gd name="T91" fmla="*/ 106 h 228"/>
                  <a:gd name="T92" fmla="*/ 21 w 179"/>
                  <a:gd name="T93" fmla="*/ 106 h 228"/>
                  <a:gd name="T94" fmla="*/ 58 w 179"/>
                  <a:gd name="T95" fmla="*/ 133 h 228"/>
                  <a:gd name="T96" fmla="*/ 77 w 179"/>
                  <a:gd name="T97" fmla="*/ 142 h 228"/>
                  <a:gd name="T98" fmla="*/ 48 w 179"/>
                  <a:gd name="T99" fmla="*/ 168 h 228"/>
                  <a:gd name="T100" fmla="*/ 14 w 179"/>
                  <a:gd name="T101" fmla="*/ 146 h 228"/>
                  <a:gd name="T102" fmla="*/ 14 w 179"/>
                  <a:gd name="T103" fmla="*/ 146 h 228"/>
                  <a:gd name="T104" fmla="*/ 47 w 179"/>
                  <a:gd name="T105" fmla="*/ 169 h 228"/>
                  <a:gd name="T106" fmla="*/ 43 w 179"/>
                  <a:gd name="T107" fmla="*/ 225 h 228"/>
                  <a:gd name="T108" fmla="*/ 69 w 179"/>
                  <a:gd name="T109" fmla="*/ 176 h 228"/>
                  <a:gd name="T110" fmla="*/ 98 w 179"/>
                  <a:gd name="T111" fmla="*/ 185 h 228"/>
                  <a:gd name="T112" fmla="*/ 131 w 179"/>
                  <a:gd name="T113" fmla="*/ 187 h 228"/>
                  <a:gd name="T114" fmla="*/ 98 w 179"/>
                  <a:gd name="T115" fmla="*/ 184 h 228"/>
                  <a:gd name="T116" fmla="*/ 70 w 179"/>
                  <a:gd name="T117" fmla="*/ 173 h 228"/>
                  <a:gd name="T118" fmla="*/ 87 w 179"/>
                  <a:gd name="T119" fmla="*/ 154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9" h="228">
                    <a:moveTo>
                      <a:pt x="87" y="154"/>
                    </a:moveTo>
                    <a:cubicBezTo>
                      <a:pt x="91" y="154"/>
                      <a:pt x="95" y="155"/>
                      <a:pt x="100" y="155"/>
                    </a:cubicBezTo>
                    <a:cubicBezTo>
                      <a:pt x="108" y="155"/>
                      <a:pt x="116" y="155"/>
                      <a:pt x="124" y="155"/>
                    </a:cubicBezTo>
                    <a:cubicBezTo>
                      <a:pt x="132" y="155"/>
                      <a:pt x="140" y="154"/>
                      <a:pt x="148" y="154"/>
                    </a:cubicBezTo>
                    <a:cubicBezTo>
                      <a:pt x="156" y="153"/>
                      <a:pt x="164" y="152"/>
                      <a:pt x="172" y="150"/>
                    </a:cubicBezTo>
                    <a:cubicBezTo>
                      <a:pt x="164" y="151"/>
                      <a:pt x="156" y="152"/>
                      <a:pt x="148" y="153"/>
                    </a:cubicBezTo>
                    <a:cubicBezTo>
                      <a:pt x="140" y="154"/>
                      <a:pt x="132" y="154"/>
                      <a:pt x="124" y="154"/>
                    </a:cubicBezTo>
                    <a:cubicBezTo>
                      <a:pt x="116" y="154"/>
                      <a:pt x="108" y="153"/>
                      <a:pt x="100" y="153"/>
                    </a:cubicBezTo>
                    <a:cubicBezTo>
                      <a:pt x="96" y="153"/>
                      <a:pt x="92" y="152"/>
                      <a:pt x="88" y="152"/>
                    </a:cubicBezTo>
                    <a:cubicBezTo>
                      <a:pt x="79" y="151"/>
                      <a:pt x="79" y="151"/>
                      <a:pt x="79" y="151"/>
                    </a:cubicBezTo>
                    <a:cubicBezTo>
                      <a:pt x="87" y="127"/>
                      <a:pt x="87" y="127"/>
                      <a:pt x="87" y="127"/>
                    </a:cubicBezTo>
                    <a:cubicBezTo>
                      <a:pt x="93" y="127"/>
                      <a:pt x="98" y="127"/>
                      <a:pt x="103" y="127"/>
                    </a:cubicBezTo>
                    <a:cubicBezTo>
                      <a:pt x="109" y="127"/>
                      <a:pt x="115" y="127"/>
                      <a:pt x="121" y="126"/>
                    </a:cubicBezTo>
                    <a:cubicBezTo>
                      <a:pt x="133" y="124"/>
                      <a:pt x="144" y="122"/>
                      <a:pt x="156" y="118"/>
                    </a:cubicBezTo>
                    <a:cubicBezTo>
                      <a:pt x="144" y="121"/>
                      <a:pt x="132" y="123"/>
                      <a:pt x="121" y="124"/>
                    </a:cubicBezTo>
                    <a:cubicBezTo>
                      <a:pt x="115" y="125"/>
                      <a:pt x="109" y="125"/>
                      <a:pt x="103" y="125"/>
                    </a:cubicBezTo>
                    <a:cubicBezTo>
                      <a:pt x="98" y="125"/>
                      <a:pt x="93" y="125"/>
                      <a:pt x="88" y="124"/>
                    </a:cubicBezTo>
                    <a:cubicBezTo>
                      <a:pt x="96" y="102"/>
                      <a:pt x="96" y="102"/>
                      <a:pt x="96" y="102"/>
                    </a:cubicBezTo>
                    <a:cubicBezTo>
                      <a:pt x="104" y="101"/>
                      <a:pt x="111" y="101"/>
                      <a:pt x="118" y="99"/>
                    </a:cubicBezTo>
                    <a:cubicBezTo>
                      <a:pt x="125" y="98"/>
                      <a:pt x="132" y="96"/>
                      <a:pt x="140" y="93"/>
                    </a:cubicBezTo>
                    <a:cubicBezTo>
                      <a:pt x="147" y="90"/>
                      <a:pt x="153" y="87"/>
                      <a:pt x="160" y="83"/>
                    </a:cubicBezTo>
                    <a:cubicBezTo>
                      <a:pt x="167" y="79"/>
                      <a:pt x="173" y="75"/>
                      <a:pt x="179" y="70"/>
                    </a:cubicBezTo>
                    <a:cubicBezTo>
                      <a:pt x="173" y="75"/>
                      <a:pt x="166" y="79"/>
                      <a:pt x="160" y="83"/>
                    </a:cubicBezTo>
                    <a:cubicBezTo>
                      <a:pt x="153" y="86"/>
                      <a:pt x="146" y="89"/>
                      <a:pt x="139" y="92"/>
                    </a:cubicBezTo>
                    <a:cubicBezTo>
                      <a:pt x="132" y="95"/>
                      <a:pt x="125" y="96"/>
                      <a:pt x="117" y="98"/>
                    </a:cubicBezTo>
                    <a:cubicBezTo>
                      <a:pt x="111" y="99"/>
                      <a:pt x="104" y="100"/>
                      <a:pt x="97" y="100"/>
                    </a:cubicBezTo>
                    <a:cubicBezTo>
                      <a:pt x="106" y="76"/>
                      <a:pt x="106" y="76"/>
                      <a:pt x="106" y="76"/>
                    </a:cubicBezTo>
                    <a:cubicBezTo>
                      <a:pt x="112" y="74"/>
                      <a:pt x="118" y="73"/>
                      <a:pt x="124" y="71"/>
                    </a:cubicBezTo>
                    <a:cubicBezTo>
                      <a:pt x="130" y="68"/>
                      <a:pt x="135" y="66"/>
                      <a:pt x="141" y="63"/>
                    </a:cubicBezTo>
                    <a:cubicBezTo>
                      <a:pt x="147" y="59"/>
                      <a:pt x="152" y="56"/>
                      <a:pt x="157" y="52"/>
                    </a:cubicBezTo>
                    <a:cubicBezTo>
                      <a:pt x="162" y="48"/>
                      <a:pt x="167" y="44"/>
                      <a:pt x="172" y="40"/>
                    </a:cubicBezTo>
                    <a:cubicBezTo>
                      <a:pt x="167" y="44"/>
                      <a:pt x="162" y="48"/>
                      <a:pt x="157" y="52"/>
                    </a:cubicBezTo>
                    <a:cubicBezTo>
                      <a:pt x="152" y="55"/>
                      <a:pt x="146" y="59"/>
                      <a:pt x="140" y="62"/>
                    </a:cubicBezTo>
                    <a:cubicBezTo>
                      <a:pt x="135" y="65"/>
                      <a:pt x="129" y="67"/>
                      <a:pt x="123" y="69"/>
                    </a:cubicBezTo>
                    <a:cubicBezTo>
                      <a:pt x="118" y="71"/>
                      <a:pt x="112" y="73"/>
                      <a:pt x="107" y="74"/>
                    </a:cubicBezTo>
                    <a:cubicBezTo>
                      <a:pt x="116" y="49"/>
                      <a:pt x="116" y="49"/>
                      <a:pt x="116" y="49"/>
                    </a:cubicBezTo>
                    <a:cubicBezTo>
                      <a:pt x="123" y="45"/>
                      <a:pt x="130" y="40"/>
                      <a:pt x="136" y="35"/>
                    </a:cubicBezTo>
                    <a:cubicBezTo>
                      <a:pt x="143" y="30"/>
                      <a:pt x="149" y="24"/>
                      <a:pt x="155" y="18"/>
                    </a:cubicBezTo>
                    <a:cubicBezTo>
                      <a:pt x="149" y="24"/>
                      <a:pt x="143" y="29"/>
                      <a:pt x="136" y="35"/>
                    </a:cubicBezTo>
                    <a:cubicBezTo>
                      <a:pt x="130" y="39"/>
                      <a:pt x="123" y="43"/>
                      <a:pt x="116" y="47"/>
                    </a:cubicBezTo>
                    <a:cubicBezTo>
                      <a:pt x="132" y="3"/>
                      <a:pt x="132" y="3"/>
                      <a:pt x="132" y="3"/>
                    </a:cubicBezTo>
                    <a:cubicBezTo>
                      <a:pt x="109" y="61"/>
                      <a:pt x="109" y="61"/>
                      <a:pt x="109" y="61"/>
                    </a:cubicBezTo>
                    <a:cubicBezTo>
                      <a:pt x="107" y="57"/>
                      <a:pt x="105" y="52"/>
                      <a:pt x="104" y="48"/>
                    </a:cubicBezTo>
                    <a:cubicBezTo>
                      <a:pt x="103" y="45"/>
                      <a:pt x="102" y="43"/>
                      <a:pt x="101" y="40"/>
                    </a:cubicBezTo>
                    <a:cubicBezTo>
                      <a:pt x="101" y="37"/>
                      <a:pt x="100" y="35"/>
                      <a:pt x="100" y="32"/>
                    </a:cubicBezTo>
                    <a:cubicBezTo>
                      <a:pt x="99" y="27"/>
                      <a:pt x="98" y="22"/>
                      <a:pt x="98" y="16"/>
                    </a:cubicBezTo>
                    <a:cubicBezTo>
                      <a:pt x="98" y="11"/>
                      <a:pt x="99" y="5"/>
                      <a:pt x="100" y="0"/>
                    </a:cubicBezTo>
                    <a:cubicBezTo>
                      <a:pt x="99" y="5"/>
                      <a:pt x="98" y="11"/>
                      <a:pt x="98" y="16"/>
                    </a:cubicBezTo>
                    <a:cubicBezTo>
                      <a:pt x="98" y="22"/>
                      <a:pt x="98" y="27"/>
                      <a:pt x="99" y="32"/>
                    </a:cubicBezTo>
                    <a:cubicBezTo>
                      <a:pt x="99" y="35"/>
                      <a:pt x="100" y="38"/>
                      <a:pt x="100" y="40"/>
                    </a:cubicBezTo>
                    <a:cubicBezTo>
                      <a:pt x="101" y="43"/>
                      <a:pt x="102" y="46"/>
                      <a:pt x="103" y="48"/>
                    </a:cubicBezTo>
                    <a:cubicBezTo>
                      <a:pt x="104" y="53"/>
                      <a:pt x="106" y="58"/>
                      <a:pt x="109" y="62"/>
                    </a:cubicBezTo>
                    <a:cubicBezTo>
                      <a:pt x="99" y="85"/>
                      <a:pt x="99" y="85"/>
                      <a:pt x="99" y="85"/>
                    </a:cubicBezTo>
                    <a:cubicBezTo>
                      <a:pt x="95" y="80"/>
                      <a:pt x="92" y="74"/>
                      <a:pt x="89" y="68"/>
                    </a:cubicBezTo>
                    <a:cubicBezTo>
                      <a:pt x="85" y="61"/>
                      <a:pt x="82" y="54"/>
                      <a:pt x="80" y="47"/>
                    </a:cubicBezTo>
                    <a:cubicBezTo>
                      <a:pt x="78" y="39"/>
                      <a:pt x="77" y="32"/>
                      <a:pt x="76" y="24"/>
                    </a:cubicBezTo>
                    <a:cubicBezTo>
                      <a:pt x="75" y="17"/>
                      <a:pt x="75" y="9"/>
                      <a:pt x="76" y="1"/>
                    </a:cubicBezTo>
                    <a:cubicBezTo>
                      <a:pt x="75" y="9"/>
                      <a:pt x="75" y="17"/>
                      <a:pt x="76" y="24"/>
                    </a:cubicBezTo>
                    <a:cubicBezTo>
                      <a:pt x="76" y="32"/>
                      <a:pt x="77" y="40"/>
                      <a:pt x="79" y="47"/>
                    </a:cubicBezTo>
                    <a:cubicBezTo>
                      <a:pt x="81" y="54"/>
                      <a:pt x="84" y="62"/>
                      <a:pt x="87" y="68"/>
                    </a:cubicBezTo>
                    <a:cubicBezTo>
                      <a:pt x="90" y="75"/>
                      <a:pt x="94" y="81"/>
                      <a:pt x="99" y="87"/>
                    </a:cubicBezTo>
                    <a:cubicBezTo>
                      <a:pt x="90" y="108"/>
                      <a:pt x="90" y="108"/>
                      <a:pt x="90" y="108"/>
                    </a:cubicBezTo>
                    <a:cubicBezTo>
                      <a:pt x="88" y="105"/>
                      <a:pt x="88" y="105"/>
                      <a:pt x="88" y="105"/>
                    </a:cubicBezTo>
                    <a:cubicBezTo>
                      <a:pt x="85" y="103"/>
                      <a:pt x="85" y="103"/>
                      <a:pt x="85" y="103"/>
                    </a:cubicBezTo>
                    <a:cubicBezTo>
                      <a:pt x="83" y="100"/>
                      <a:pt x="83" y="100"/>
                      <a:pt x="83" y="100"/>
                    </a:cubicBezTo>
                    <a:cubicBezTo>
                      <a:pt x="79" y="95"/>
                      <a:pt x="79" y="95"/>
                      <a:pt x="79" y="95"/>
                    </a:cubicBezTo>
                    <a:cubicBezTo>
                      <a:pt x="75" y="90"/>
                      <a:pt x="75" y="90"/>
                      <a:pt x="75" y="90"/>
                    </a:cubicBezTo>
                    <a:cubicBezTo>
                      <a:pt x="70" y="83"/>
                      <a:pt x="66" y="76"/>
                      <a:pt x="62" y="68"/>
                    </a:cubicBezTo>
                    <a:cubicBezTo>
                      <a:pt x="58" y="61"/>
                      <a:pt x="55" y="53"/>
                      <a:pt x="52" y="44"/>
                    </a:cubicBezTo>
                    <a:cubicBezTo>
                      <a:pt x="50" y="36"/>
                      <a:pt x="48" y="28"/>
                      <a:pt x="46" y="19"/>
                    </a:cubicBezTo>
                    <a:cubicBezTo>
                      <a:pt x="47" y="28"/>
                      <a:pt x="49" y="36"/>
                      <a:pt x="52" y="45"/>
                    </a:cubicBezTo>
                    <a:cubicBezTo>
                      <a:pt x="54" y="53"/>
                      <a:pt x="57" y="61"/>
                      <a:pt x="61" y="69"/>
                    </a:cubicBezTo>
                    <a:cubicBezTo>
                      <a:pt x="64" y="77"/>
                      <a:pt x="69" y="84"/>
                      <a:pt x="74" y="91"/>
                    </a:cubicBezTo>
                    <a:cubicBezTo>
                      <a:pt x="77" y="97"/>
                      <a:pt x="77" y="97"/>
                      <a:pt x="77" y="97"/>
                    </a:cubicBezTo>
                    <a:cubicBezTo>
                      <a:pt x="82" y="102"/>
                      <a:pt x="82" y="102"/>
                      <a:pt x="82" y="102"/>
                    </a:cubicBezTo>
                    <a:cubicBezTo>
                      <a:pt x="84" y="104"/>
                      <a:pt x="84" y="104"/>
                      <a:pt x="84" y="104"/>
                    </a:cubicBezTo>
                    <a:cubicBezTo>
                      <a:pt x="86" y="107"/>
                      <a:pt x="86" y="107"/>
                      <a:pt x="86" y="107"/>
                    </a:cubicBezTo>
                    <a:cubicBezTo>
                      <a:pt x="89" y="110"/>
                      <a:pt x="89" y="110"/>
                      <a:pt x="89" y="110"/>
                    </a:cubicBezTo>
                    <a:cubicBezTo>
                      <a:pt x="84" y="123"/>
                      <a:pt x="84" y="123"/>
                      <a:pt x="84" y="123"/>
                    </a:cubicBezTo>
                    <a:cubicBezTo>
                      <a:pt x="78" y="119"/>
                      <a:pt x="73" y="115"/>
                      <a:pt x="67" y="111"/>
                    </a:cubicBezTo>
                    <a:cubicBezTo>
                      <a:pt x="61" y="105"/>
                      <a:pt x="56" y="100"/>
                      <a:pt x="51" y="94"/>
                    </a:cubicBezTo>
                    <a:cubicBezTo>
                      <a:pt x="46" y="88"/>
                      <a:pt x="41" y="82"/>
                      <a:pt x="37" y="75"/>
                    </a:cubicBezTo>
                    <a:cubicBezTo>
                      <a:pt x="32" y="69"/>
                      <a:pt x="28" y="62"/>
                      <a:pt x="25" y="55"/>
                    </a:cubicBezTo>
                    <a:cubicBezTo>
                      <a:pt x="28" y="62"/>
                      <a:pt x="32" y="69"/>
                      <a:pt x="36" y="76"/>
                    </a:cubicBezTo>
                    <a:cubicBezTo>
                      <a:pt x="40" y="82"/>
                      <a:pt x="45" y="89"/>
                      <a:pt x="50" y="95"/>
                    </a:cubicBezTo>
                    <a:cubicBezTo>
                      <a:pt x="55" y="101"/>
                      <a:pt x="60" y="107"/>
                      <a:pt x="66" y="112"/>
                    </a:cubicBezTo>
                    <a:cubicBezTo>
                      <a:pt x="71" y="117"/>
                      <a:pt x="77" y="121"/>
                      <a:pt x="83" y="125"/>
                    </a:cubicBezTo>
                    <a:cubicBezTo>
                      <a:pt x="77" y="140"/>
                      <a:pt x="77" y="140"/>
                      <a:pt x="77" y="140"/>
                    </a:cubicBezTo>
                    <a:cubicBezTo>
                      <a:pt x="75" y="139"/>
                      <a:pt x="72" y="137"/>
                      <a:pt x="69" y="136"/>
                    </a:cubicBezTo>
                    <a:cubicBezTo>
                      <a:pt x="66" y="134"/>
                      <a:pt x="63" y="133"/>
                      <a:pt x="59" y="131"/>
                    </a:cubicBezTo>
                    <a:cubicBezTo>
                      <a:pt x="53" y="127"/>
                      <a:pt x="46" y="123"/>
                      <a:pt x="40" y="119"/>
                    </a:cubicBezTo>
                    <a:cubicBezTo>
                      <a:pt x="33" y="115"/>
                      <a:pt x="27" y="111"/>
                      <a:pt x="22" y="106"/>
                    </a:cubicBezTo>
                    <a:cubicBezTo>
                      <a:pt x="16" y="101"/>
                      <a:pt x="10" y="96"/>
                      <a:pt x="5" y="90"/>
                    </a:cubicBezTo>
                    <a:cubicBezTo>
                      <a:pt x="10" y="96"/>
                      <a:pt x="15" y="101"/>
                      <a:pt x="21" y="106"/>
                    </a:cubicBezTo>
                    <a:cubicBezTo>
                      <a:pt x="27" y="111"/>
                      <a:pt x="33" y="116"/>
                      <a:pt x="39" y="120"/>
                    </a:cubicBezTo>
                    <a:cubicBezTo>
                      <a:pt x="45" y="125"/>
                      <a:pt x="52" y="129"/>
                      <a:pt x="58" y="133"/>
                    </a:cubicBezTo>
                    <a:cubicBezTo>
                      <a:pt x="62" y="135"/>
                      <a:pt x="65" y="136"/>
                      <a:pt x="68" y="138"/>
                    </a:cubicBezTo>
                    <a:cubicBezTo>
                      <a:pt x="71" y="139"/>
                      <a:pt x="74" y="141"/>
                      <a:pt x="77" y="142"/>
                    </a:cubicBezTo>
                    <a:cubicBezTo>
                      <a:pt x="65" y="172"/>
                      <a:pt x="65" y="172"/>
                      <a:pt x="65" y="172"/>
                    </a:cubicBezTo>
                    <a:cubicBezTo>
                      <a:pt x="59" y="171"/>
                      <a:pt x="53" y="170"/>
                      <a:pt x="48" y="168"/>
                    </a:cubicBezTo>
                    <a:cubicBezTo>
                      <a:pt x="42" y="165"/>
                      <a:pt x="36" y="162"/>
                      <a:pt x="30" y="158"/>
                    </a:cubicBezTo>
                    <a:cubicBezTo>
                      <a:pt x="25" y="154"/>
                      <a:pt x="19" y="150"/>
                      <a:pt x="14" y="146"/>
                    </a:cubicBezTo>
                    <a:cubicBezTo>
                      <a:pt x="9" y="141"/>
                      <a:pt x="5" y="136"/>
                      <a:pt x="0" y="131"/>
                    </a:cubicBezTo>
                    <a:cubicBezTo>
                      <a:pt x="4" y="136"/>
                      <a:pt x="9" y="141"/>
                      <a:pt x="14" y="146"/>
                    </a:cubicBezTo>
                    <a:cubicBezTo>
                      <a:pt x="19" y="151"/>
                      <a:pt x="24" y="155"/>
                      <a:pt x="29" y="159"/>
                    </a:cubicBezTo>
                    <a:cubicBezTo>
                      <a:pt x="35" y="163"/>
                      <a:pt x="41" y="167"/>
                      <a:pt x="47" y="169"/>
                    </a:cubicBezTo>
                    <a:cubicBezTo>
                      <a:pt x="52" y="172"/>
                      <a:pt x="58" y="173"/>
                      <a:pt x="64" y="174"/>
                    </a:cubicBezTo>
                    <a:cubicBezTo>
                      <a:pt x="43" y="225"/>
                      <a:pt x="43" y="225"/>
                      <a:pt x="43" y="225"/>
                    </a:cubicBezTo>
                    <a:cubicBezTo>
                      <a:pt x="50" y="228"/>
                      <a:pt x="50" y="228"/>
                      <a:pt x="50" y="228"/>
                    </a:cubicBezTo>
                    <a:cubicBezTo>
                      <a:pt x="69" y="176"/>
                      <a:pt x="69" y="176"/>
                      <a:pt x="69" y="176"/>
                    </a:cubicBezTo>
                    <a:cubicBezTo>
                      <a:pt x="73" y="178"/>
                      <a:pt x="78" y="179"/>
                      <a:pt x="82" y="181"/>
                    </a:cubicBezTo>
                    <a:cubicBezTo>
                      <a:pt x="87" y="183"/>
                      <a:pt x="93" y="184"/>
                      <a:pt x="98" y="185"/>
                    </a:cubicBezTo>
                    <a:cubicBezTo>
                      <a:pt x="103" y="186"/>
                      <a:pt x="109" y="187"/>
                      <a:pt x="114" y="187"/>
                    </a:cubicBezTo>
                    <a:cubicBezTo>
                      <a:pt x="120" y="187"/>
                      <a:pt x="125" y="187"/>
                      <a:pt x="131" y="187"/>
                    </a:cubicBezTo>
                    <a:cubicBezTo>
                      <a:pt x="125" y="187"/>
                      <a:pt x="120" y="187"/>
                      <a:pt x="114" y="186"/>
                    </a:cubicBezTo>
                    <a:cubicBezTo>
                      <a:pt x="109" y="186"/>
                      <a:pt x="104" y="185"/>
                      <a:pt x="98" y="184"/>
                    </a:cubicBezTo>
                    <a:cubicBezTo>
                      <a:pt x="93" y="183"/>
                      <a:pt x="88" y="181"/>
                      <a:pt x="83" y="179"/>
                    </a:cubicBezTo>
                    <a:cubicBezTo>
                      <a:pt x="78" y="177"/>
                      <a:pt x="74" y="175"/>
                      <a:pt x="70" y="173"/>
                    </a:cubicBezTo>
                    <a:cubicBezTo>
                      <a:pt x="78" y="153"/>
                      <a:pt x="78" y="153"/>
                      <a:pt x="78" y="153"/>
                    </a:cubicBezTo>
                    <a:lnTo>
                      <a:pt x="87" y="154"/>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365" name="Freeform 8">
                <a:extLst>
                  <a:ext uri="{FF2B5EF4-FFF2-40B4-BE49-F238E27FC236}">
                    <a16:creationId xmlns:a16="http://schemas.microsoft.com/office/drawing/2014/main" id="{C7D2186F-A4E7-A533-A79D-CBE5D77CB919}"/>
                  </a:ext>
                </a:extLst>
              </p:cNvPr>
              <p:cNvSpPr>
                <a:spLocks/>
              </p:cNvSpPr>
              <p:nvPr/>
            </p:nvSpPr>
            <p:spPr bwMode="auto">
              <a:xfrm>
                <a:off x="3000" y="4685"/>
                <a:ext cx="1108" cy="675"/>
              </a:xfrm>
              <a:custGeom>
                <a:avLst/>
                <a:gdLst>
                  <a:gd name="T0" fmla="*/ 204 w 220"/>
                  <a:gd name="T1" fmla="*/ 134 h 134"/>
                  <a:gd name="T2" fmla="*/ 219 w 220"/>
                  <a:gd name="T3" fmla="*/ 91 h 134"/>
                  <a:gd name="T4" fmla="*/ 198 w 220"/>
                  <a:gd name="T5" fmla="*/ 43 h 134"/>
                  <a:gd name="T6" fmla="*/ 197 w 220"/>
                  <a:gd name="T7" fmla="*/ 41 h 134"/>
                  <a:gd name="T8" fmla="*/ 197 w 220"/>
                  <a:gd name="T9" fmla="*/ 51 h 134"/>
                  <a:gd name="T10" fmla="*/ 187 w 220"/>
                  <a:gd name="T11" fmla="*/ 96 h 134"/>
                  <a:gd name="T12" fmla="*/ 180 w 220"/>
                  <a:gd name="T13" fmla="*/ 26 h 134"/>
                  <a:gd name="T14" fmla="*/ 145 w 220"/>
                  <a:gd name="T15" fmla="*/ 7 h 134"/>
                  <a:gd name="T16" fmla="*/ 150 w 220"/>
                  <a:gd name="T17" fmla="*/ 16 h 134"/>
                  <a:gd name="T18" fmla="*/ 157 w 220"/>
                  <a:gd name="T19" fmla="*/ 81 h 134"/>
                  <a:gd name="T20" fmla="*/ 124 w 220"/>
                  <a:gd name="T21" fmla="*/ 2 h 134"/>
                  <a:gd name="T22" fmla="*/ 92 w 220"/>
                  <a:gd name="T23" fmla="*/ 1 h 134"/>
                  <a:gd name="T24" fmla="*/ 101 w 220"/>
                  <a:gd name="T25" fmla="*/ 8 h 134"/>
                  <a:gd name="T26" fmla="*/ 120 w 220"/>
                  <a:gd name="T27" fmla="*/ 22 h 134"/>
                  <a:gd name="T28" fmla="*/ 128 w 220"/>
                  <a:gd name="T29" fmla="*/ 51 h 134"/>
                  <a:gd name="T30" fmla="*/ 128 w 220"/>
                  <a:gd name="T31" fmla="*/ 67 h 134"/>
                  <a:gd name="T32" fmla="*/ 121 w 220"/>
                  <a:gd name="T33" fmla="*/ 49 h 134"/>
                  <a:gd name="T34" fmla="*/ 113 w 220"/>
                  <a:gd name="T35" fmla="*/ 33 h 134"/>
                  <a:gd name="T36" fmla="*/ 81 w 220"/>
                  <a:gd name="T37" fmla="*/ 2 h 134"/>
                  <a:gd name="T38" fmla="*/ 62 w 220"/>
                  <a:gd name="T39" fmla="*/ 8 h 134"/>
                  <a:gd name="T40" fmla="*/ 93 w 220"/>
                  <a:gd name="T41" fmla="*/ 54 h 134"/>
                  <a:gd name="T42" fmla="*/ 52 w 220"/>
                  <a:gd name="T43" fmla="*/ 12 h 134"/>
                  <a:gd name="T44" fmla="*/ 36 w 220"/>
                  <a:gd name="T45" fmla="*/ 21 h 134"/>
                  <a:gd name="T46" fmla="*/ 70 w 220"/>
                  <a:gd name="T47" fmla="*/ 64 h 134"/>
                  <a:gd name="T48" fmla="*/ 26 w 220"/>
                  <a:gd name="T49" fmla="*/ 30 h 134"/>
                  <a:gd name="T50" fmla="*/ 16 w 220"/>
                  <a:gd name="T51" fmla="*/ 40 h 134"/>
                  <a:gd name="T52" fmla="*/ 26 w 220"/>
                  <a:gd name="T53" fmla="*/ 49 h 134"/>
                  <a:gd name="T54" fmla="*/ 32 w 220"/>
                  <a:gd name="T55" fmla="*/ 58 h 134"/>
                  <a:gd name="T56" fmla="*/ 10 w 220"/>
                  <a:gd name="T57" fmla="*/ 46 h 134"/>
                  <a:gd name="T58" fmla="*/ 0 w 220"/>
                  <a:gd name="T59" fmla="*/ 60 h 134"/>
                  <a:gd name="T60" fmla="*/ 204 w 220"/>
                  <a:gd name="T6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0" h="134">
                    <a:moveTo>
                      <a:pt x="204" y="134"/>
                    </a:moveTo>
                    <a:cubicBezTo>
                      <a:pt x="215" y="123"/>
                      <a:pt x="220" y="107"/>
                      <a:pt x="219" y="91"/>
                    </a:cubicBezTo>
                    <a:cubicBezTo>
                      <a:pt x="219" y="73"/>
                      <a:pt x="210" y="56"/>
                      <a:pt x="198" y="43"/>
                    </a:cubicBezTo>
                    <a:cubicBezTo>
                      <a:pt x="198" y="42"/>
                      <a:pt x="198" y="42"/>
                      <a:pt x="197" y="41"/>
                    </a:cubicBezTo>
                    <a:cubicBezTo>
                      <a:pt x="197" y="45"/>
                      <a:pt x="197" y="48"/>
                      <a:pt x="197" y="51"/>
                    </a:cubicBezTo>
                    <a:cubicBezTo>
                      <a:pt x="196" y="67"/>
                      <a:pt x="194" y="83"/>
                      <a:pt x="187" y="96"/>
                    </a:cubicBezTo>
                    <a:cubicBezTo>
                      <a:pt x="191" y="73"/>
                      <a:pt x="188" y="48"/>
                      <a:pt x="180" y="26"/>
                    </a:cubicBezTo>
                    <a:cubicBezTo>
                      <a:pt x="170" y="18"/>
                      <a:pt x="158" y="12"/>
                      <a:pt x="145" y="7"/>
                    </a:cubicBezTo>
                    <a:cubicBezTo>
                      <a:pt x="147" y="10"/>
                      <a:pt x="149" y="13"/>
                      <a:pt x="150" y="16"/>
                    </a:cubicBezTo>
                    <a:cubicBezTo>
                      <a:pt x="160" y="36"/>
                      <a:pt x="160" y="59"/>
                      <a:pt x="157" y="81"/>
                    </a:cubicBezTo>
                    <a:cubicBezTo>
                      <a:pt x="150" y="53"/>
                      <a:pt x="139" y="26"/>
                      <a:pt x="124" y="2"/>
                    </a:cubicBezTo>
                    <a:cubicBezTo>
                      <a:pt x="113" y="0"/>
                      <a:pt x="103" y="0"/>
                      <a:pt x="92" y="1"/>
                    </a:cubicBezTo>
                    <a:cubicBezTo>
                      <a:pt x="95" y="3"/>
                      <a:pt x="98" y="6"/>
                      <a:pt x="101" y="8"/>
                    </a:cubicBezTo>
                    <a:cubicBezTo>
                      <a:pt x="108" y="13"/>
                      <a:pt x="115" y="16"/>
                      <a:pt x="120" y="22"/>
                    </a:cubicBezTo>
                    <a:cubicBezTo>
                      <a:pt x="126" y="30"/>
                      <a:pt x="127" y="41"/>
                      <a:pt x="128" y="51"/>
                    </a:cubicBezTo>
                    <a:cubicBezTo>
                      <a:pt x="128" y="56"/>
                      <a:pt x="128" y="62"/>
                      <a:pt x="128" y="67"/>
                    </a:cubicBezTo>
                    <a:cubicBezTo>
                      <a:pt x="126" y="61"/>
                      <a:pt x="123" y="55"/>
                      <a:pt x="121" y="49"/>
                    </a:cubicBezTo>
                    <a:cubicBezTo>
                      <a:pt x="118" y="43"/>
                      <a:pt x="116" y="38"/>
                      <a:pt x="113" y="33"/>
                    </a:cubicBezTo>
                    <a:cubicBezTo>
                      <a:pt x="105" y="20"/>
                      <a:pt x="93" y="11"/>
                      <a:pt x="81" y="2"/>
                    </a:cubicBezTo>
                    <a:cubicBezTo>
                      <a:pt x="74" y="4"/>
                      <a:pt x="68" y="5"/>
                      <a:pt x="62" y="8"/>
                    </a:cubicBezTo>
                    <a:cubicBezTo>
                      <a:pt x="75" y="21"/>
                      <a:pt x="85" y="37"/>
                      <a:pt x="93" y="54"/>
                    </a:cubicBezTo>
                    <a:cubicBezTo>
                      <a:pt x="81" y="39"/>
                      <a:pt x="67" y="24"/>
                      <a:pt x="52" y="12"/>
                    </a:cubicBezTo>
                    <a:cubicBezTo>
                      <a:pt x="46" y="15"/>
                      <a:pt x="41" y="18"/>
                      <a:pt x="36" y="21"/>
                    </a:cubicBezTo>
                    <a:cubicBezTo>
                      <a:pt x="51" y="33"/>
                      <a:pt x="62" y="48"/>
                      <a:pt x="70" y="64"/>
                    </a:cubicBezTo>
                    <a:cubicBezTo>
                      <a:pt x="58" y="50"/>
                      <a:pt x="43" y="39"/>
                      <a:pt x="26" y="30"/>
                    </a:cubicBezTo>
                    <a:cubicBezTo>
                      <a:pt x="23" y="33"/>
                      <a:pt x="19" y="36"/>
                      <a:pt x="16" y="40"/>
                    </a:cubicBezTo>
                    <a:cubicBezTo>
                      <a:pt x="20" y="42"/>
                      <a:pt x="23" y="45"/>
                      <a:pt x="26" y="49"/>
                    </a:cubicBezTo>
                    <a:cubicBezTo>
                      <a:pt x="28" y="52"/>
                      <a:pt x="30" y="55"/>
                      <a:pt x="32" y="58"/>
                    </a:cubicBezTo>
                    <a:cubicBezTo>
                      <a:pt x="25" y="53"/>
                      <a:pt x="18" y="49"/>
                      <a:pt x="10" y="46"/>
                    </a:cubicBezTo>
                    <a:cubicBezTo>
                      <a:pt x="7" y="50"/>
                      <a:pt x="3" y="55"/>
                      <a:pt x="0" y="60"/>
                    </a:cubicBezTo>
                    <a:lnTo>
                      <a:pt x="204" y="134"/>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366" name="Freeform 9">
                <a:extLst>
                  <a:ext uri="{FF2B5EF4-FFF2-40B4-BE49-F238E27FC236}">
                    <a16:creationId xmlns:a16="http://schemas.microsoft.com/office/drawing/2014/main" id="{7346E42C-278F-E990-2B4F-C1E904A6A270}"/>
                  </a:ext>
                </a:extLst>
              </p:cNvPr>
              <p:cNvSpPr>
                <a:spLocks/>
              </p:cNvSpPr>
              <p:nvPr/>
            </p:nvSpPr>
            <p:spPr bwMode="auto">
              <a:xfrm>
                <a:off x="3000" y="4987"/>
                <a:ext cx="1043" cy="741"/>
              </a:xfrm>
              <a:custGeom>
                <a:avLst/>
                <a:gdLst>
                  <a:gd name="T0" fmla="*/ 204 w 207"/>
                  <a:gd name="T1" fmla="*/ 74 h 147"/>
                  <a:gd name="T2" fmla="*/ 201 w 207"/>
                  <a:gd name="T3" fmla="*/ 104 h 147"/>
                  <a:gd name="T4" fmla="*/ 186 w 207"/>
                  <a:gd name="T5" fmla="*/ 127 h 147"/>
                  <a:gd name="T6" fmla="*/ 136 w 207"/>
                  <a:gd name="T7" fmla="*/ 147 h 147"/>
                  <a:gd name="T8" fmla="*/ 150 w 207"/>
                  <a:gd name="T9" fmla="*/ 125 h 147"/>
                  <a:gd name="T10" fmla="*/ 160 w 207"/>
                  <a:gd name="T11" fmla="*/ 99 h 147"/>
                  <a:gd name="T12" fmla="*/ 134 w 207"/>
                  <a:gd name="T13" fmla="*/ 126 h 147"/>
                  <a:gd name="T14" fmla="*/ 127 w 207"/>
                  <a:gd name="T15" fmla="*/ 136 h 147"/>
                  <a:gd name="T16" fmla="*/ 113 w 207"/>
                  <a:gd name="T17" fmla="*/ 147 h 147"/>
                  <a:gd name="T18" fmla="*/ 72 w 207"/>
                  <a:gd name="T19" fmla="*/ 138 h 147"/>
                  <a:gd name="T20" fmla="*/ 90 w 207"/>
                  <a:gd name="T21" fmla="*/ 130 h 147"/>
                  <a:gd name="T22" fmla="*/ 109 w 207"/>
                  <a:gd name="T23" fmla="*/ 117 h 147"/>
                  <a:gd name="T24" fmla="*/ 119 w 207"/>
                  <a:gd name="T25" fmla="*/ 102 h 147"/>
                  <a:gd name="T26" fmla="*/ 109 w 207"/>
                  <a:gd name="T27" fmla="*/ 110 h 147"/>
                  <a:gd name="T28" fmla="*/ 53 w 207"/>
                  <a:gd name="T29" fmla="*/ 128 h 147"/>
                  <a:gd name="T30" fmla="*/ 37 w 207"/>
                  <a:gd name="T31" fmla="*/ 113 h 147"/>
                  <a:gd name="T32" fmla="*/ 73 w 207"/>
                  <a:gd name="T33" fmla="*/ 102 h 147"/>
                  <a:gd name="T34" fmla="*/ 101 w 207"/>
                  <a:gd name="T35" fmla="*/ 81 h 147"/>
                  <a:gd name="T36" fmla="*/ 91 w 207"/>
                  <a:gd name="T37" fmla="*/ 86 h 147"/>
                  <a:gd name="T38" fmla="*/ 61 w 207"/>
                  <a:gd name="T39" fmla="*/ 98 h 147"/>
                  <a:gd name="T40" fmla="*/ 42 w 207"/>
                  <a:gd name="T41" fmla="*/ 102 h 147"/>
                  <a:gd name="T42" fmla="*/ 32 w 207"/>
                  <a:gd name="T43" fmla="*/ 103 h 147"/>
                  <a:gd name="T44" fmla="*/ 29 w 207"/>
                  <a:gd name="T45" fmla="*/ 103 h 147"/>
                  <a:gd name="T46" fmla="*/ 17 w 207"/>
                  <a:gd name="T47" fmla="*/ 84 h 147"/>
                  <a:gd name="T48" fmla="*/ 43 w 207"/>
                  <a:gd name="T49" fmla="*/ 84 h 147"/>
                  <a:gd name="T50" fmla="*/ 58 w 207"/>
                  <a:gd name="T51" fmla="*/ 79 h 147"/>
                  <a:gd name="T52" fmla="*/ 86 w 207"/>
                  <a:gd name="T53" fmla="*/ 62 h 147"/>
                  <a:gd name="T54" fmla="*/ 11 w 207"/>
                  <a:gd name="T55" fmla="*/ 69 h 147"/>
                  <a:gd name="T56" fmla="*/ 6 w 207"/>
                  <a:gd name="T57" fmla="*/ 55 h 147"/>
                  <a:gd name="T58" fmla="*/ 37 w 207"/>
                  <a:gd name="T59" fmla="*/ 54 h 147"/>
                  <a:gd name="T60" fmla="*/ 4 w 207"/>
                  <a:gd name="T61" fmla="*/ 45 h 147"/>
                  <a:gd name="T62" fmla="*/ 3 w 207"/>
                  <a:gd name="T63" fmla="*/ 28 h 147"/>
                  <a:gd name="T64" fmla="*/ 22 w 207"/>
                  <a:gd name="T65" fmla="*/ 29 h 147"/>
                  <a:gd name="T66" fmla="*/ 2 w 207"/>
                  <a:gd name="T67" fmla="*/ 22 h 147"/>
                  <a:gd name="T68" fmla="*/ 0 w 207"/>
                  <a:gd name="T69" fmla="*/ 0 h 147"/>
                  <a:gd name="T70" fmla="*/ 204 w 207"/>
                  <a:gd name="T71" fmla="*/ 74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07" h="147">
                    <a:moveTo>
                      <a:pt x="204" y="74"/>
                    </a:moveTo>
                    <a:cubicBezTo>
                      <a:pt x="207" y="82"/>
                      <a:pt x="205" y="97"/>
                      <a:pt x="201" y="104"/>
                    </a:cubicBezTo>
                    <a:cubicBezTo>
                      <a:pt x="198" y="113"/>
                      <a:pt x="192" y="121"/>
                      <a:pt x="186" y="127"/>
                    </a:cubicBezTo>
                    <a:cubicBezTo>
                      <a:pt x="172" y="140"/>
                      <a:pt x="154" y="145"/>
                      <a:pt x="136" y="147"/>
                    </a:cubicBezTo>
                    <a:cubicBezTo>
                      <a:pt x="141" y="140"/>
                      <a:pt x="146" y="133"/>
                      <a:pt x="150" y="125"/>
                    </a:cubicBezTo>
                    <a:cubicBezTo>
                      <a:pt x="154" y="117"/>
                      <a:pt x="157" y="108"/>
                      <a:pt x="160" y="99"/>
                    </a:cubicBezTo>
                    <a:cubicBezTo>
                      <a:pt x="151" y="108"/>
                      <a:pt x="142" y="116"/>
                      <a:pt x="134" y="126"/>
                    </a:cubicBezTo>
                    <a:cubicBezTo>
                      <a:pt x="132" y="129"/>
                      <a:pt x="129" y="133"/>
                      <a:pt x="127" y="136"/>
                    </a:cubicBezTo>
                    <a:cubicBezTo>
                      <a:pt x="123" y="141"/>
                      <a:pt x="118" y="144"/>
                      <a:pt x="113" y="147"/>
                    </a:cubicBezTo>
                    <a:cubicBezTo>
                      <a:pt x="99" y="147"/>
                      <a:pt x="85" y="144"/>
                      <a:pt x="72" y="138"/>
                    </a:cubicBezTo>
                    <a:cubicBezTo>
                      <a:pt x="78" y="136"/>
                      <a:pt x="84" y="133"/>
                      <a:pt x="90" y="130"/>
                    </a:cubicBezTo>
                    <a:cubicBezTo>
                      <a:pt x="97" y="126"/>
                      <a:pt x="104" y="122"/>
                      <a:pt x="109" y="117"/>
                    </a:cubicBezTo>
                    <a:cubicBezTo>
                      <a:pt x="113" y="112"/>
                      <a:pt x="116" y="107"/>
                      <a:pt x="119" y="102"/>
                    </a:cubicBezTo>
                    <a:cubicBezTo>
                      <a:pt x="116" y="105"/>
                      <a:pt x="112" y="108"/>
                      <a:pt x="109" y="110"/>
                    </a:cubicBezTo>
                    <a:cubicBezTo>
                      <a:pt x="93" y="122"/>
                      <a:pt x="73" y="125"/>
                      <a:pt x="53" y="128"/>
                    </a:cubicBezTo>
                    <a:cubicBezTo>
                      <a:pt x="48" y="124"/>
                      <a:pt x="42" y="119"/>
                      <a:pt x="37" y="113"/>
                    </a:cubicBezTo>
                    <a:cubicBezTo>
                      <a:pt x="50" y="112"/>
                      <a:pt x="62" y="108"/>
                      <a:pt x="73" y="102"/>
                    </a:cubicBezTo>
                    <a:cubicBezTo>
                      <a:pt x="83" y="97"/>
                      <a:pt x="93" y="90"/>
                      <a:pt x="101" y="81"/>
                    </a:cubicBezTo>
                    <a:cubicBezTo>
                      <a:pt x="98" y="83"/>
                      <a:pt x="95" y="84"/>
                      <a:pt x="91" y="86"/>
                    </a:cubicBezTo>
                    <a:cubicBezTo>
                      <a:pt x="82" y="90"/>
                      <a:pt x="72" y="95"/>
                      <a:pt x="61" y="98"/>
                    </a:cubicBezTo>
                    <a:cubicBezTo>
                      <a:pt x="55" y="100"/>
                      <a:pt x="49" y="101"/>
                      <a:pt x="42" y="102"/>
                    </a:cubicBezTo>
                    <a:cubicBezTo>
                      <a:pt x="39" y="102"/>
                      <a:pt x="36" y="103"/>
                      <a:pt x="32" y="103"/>
                    </a:cubicBezTo>
                    <a:cubicBezTo>
                      <a:pt x="31" y="103"/>
                      <a:pt x="30" y="103"/>
                      <a:pt x="29" y="103"/>
                    </a:cubicBezTo>
                    <a:cubicBezTo>
                      <a:pt x="24" y="97"/>
                      <a:pt x="21" y="91"/>
                      <a:pt x="17" y="84"/>
                    </a:cubicBezTo>
                    <a:cubicBezTo>
                      <a:pt x="26" y="86"/>
                      <a:pt x="35" y="86"/>
                      <a:pt x="43" y="84"/>
                    </a:cubicBezTo>
                    <a:cubicBezTo>
                      <a:pt x="48" y="83"/>
                      <a:pt x="53" y="81"/>
                      <a:pt x="58" y="79"/>
                    </a:cubicBezTo>
                    <a:cubicBezTo>
                      <a:pt x="68" y="74"/>
                      <a:pt x="77" y="69"/>
                      <a:pt x="86" y="62"/>
                    </a:cubicBezTo>
                    <a:cubicBezTo>
                      <a:pt x="63" y="73"/>
                      <a:pt x="35" y="77"/>
                      <a:pt x="11" y="69"/>
                    </a:cubicBezTo>
                    <a:cubicBezTo>
                      <a:pt x="9" y="65"/>
                      <a:pt x="7" y="60"/>
                      <a:pt x="6" y="55"/>
                    </a:cubicBezTo>
                    <a:cubicBezTo>
                      <a:pt x="16" y="57"/>
                      <a:pt x="27" y="56"/>
                      <a:pt x="37" y="54"/>
                    </a:cubicBezTo>
                    <a:cubicBezTo>
                      <a:pt x="26" y="54"/>
                      <a:pt x="14" y="51"/>
                      <a:pt x="4" y="45"/>
                    </a:cubicBezTo>
                    <a:cubicBezTo>
                      <a:pt x="4" y="40"/>
                      <a:pt x="3" y="34"/>
                      <a:pt x="3" y="28"/>
                    </a:cubicBezTo>
                    <a:cubicBezTo>
                      <a:pt x="9" y="29"/>
                      <a:pt x="15" y="30"/>
                      <a:pt x="22" y="29"/>
                    </a:cubicBezTo>
                    <a:cubicBezTo>
                      <a:pt x="15" y="27"/>
                      <a:pt x="8" y="25"/>
                      <a:pt x="2" y="22"/>
                    </a:cubicBezTo>
                    <a:cubicBezTo>
                      <a:pt x="1" y="15"/>
                      <a:pt x="1" y="7"/>
                      <a:pt x="0" y="0"/>
                    </a:cubicBezTo>
                    <a:lnTo>
                      <a:pt x="204" y="74"/>
                    </a:ln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367" name="Freeform 10">
                <a:extLst>
                  <a:ext uri="{FF2B5EF4-FFF2-40B4-BE49-F238E27FC236}">
                    <a16:creationId xmlns:a16="http://schemas.microsoft.com/office/drawing/2014/main" id="{8D6227F5-5951-8A59-3E62-639340F9D8D1}"/>
                  </a:ext>
                </a:extLst>
              </p:cNvPr>
              <p:cNvSpPr>
                <a:spLocks/>
              </p:cNvSpPr>
              <p:nvPr/>
            </p:nvSpPr>
            <p:spPr bwMode="auto">
              <a:xfrm>
                <a:off x="3091" y="4786"/>
                <a:ext cx="1153" cy="891"/>
              </a:xfrm>
              <a:custGeom>
                <a:avLst/>
                <a:gdLst>
                  <a:gd name="T0" fmla="*/ 155 w 229"/>
                  <a:gd name="T1" fmla="*/ 78 h 177"/>
                  <a:gd name="T2" fmla="*/ 153 w 229"/>
                  <a:gd name="T3" fmla="*/ 29 h 177"/>
                  <a:gd name="T4" fmla="*/ 152 w 229"/>
                  <a:gd name="T5" fmla="*/ 29 h 177"/>
                  <a:gd name="T6" fmla="*/ 153 w 229"/>
                  <a:gd name="T7" fmla="*/ 78 h 177"/>
                  <a:gd name="T8" fmla="*/ 151 w 229"/>
                  <a:gd name="T9" fmla="*/ 99 h 177"/>
                  <a:gd name="T10" fmla="*/ 127 w 229"/>
                  <a:gd name="T11" fmla="*/ 75 h 177"/>
                  <a:gd name="T12" fmla="*/ 118 w 229"/>
                  <a:gd name="T13" fmla="*/ 22 h 177"/>
                  <a:gd name="T14" fmla="*/ 125 w 229"/>
                  <a:gd name="T15" fmla="*/ 75 h 177"/>
                  <a:gd name="T16" fmla="*/ 102 w 229"/>
                  <a:gd name="T17" fmla="*/ 82 h 177"/>
                  <a:gd name="T18" fmla="*/ 92 w 229"/>
                  <a:gd name="T19" fmla="*/ 39 h 177"/>
                  <a:gd name="T20" fmla="*/ 69 w 229"/>
                  <a:gd name="T21" fmla="*/ 0 h 177"/>
                  <a:gd name="T22" fmla="*/ 91 w 229"/>
                  <a:gd name="T23" fmla="*/ 39 h 177"/>
                  <a:gd name="T24" fmla="*/ 100 w 229"/>
                  <a:gd name="T25" fmla="*/ 81 h 177"/>
                  <a:gd name="T26" fmla="*/ 71 w 229"/>
                  <a:gd name="T27" fmla="*/ 55 h 177"/>
                  <a:gd name="T28" fmla="*/ 51 w 229"/>
                  <a:gd name="T29" fmla="*/ 22 h 177"/>
                  <a:gd name="T30" fmla="*/ 51 w 229"/>
                  <a:gd name="T31" fmla="*/ 22 h 177"/>
                  <a:gd name="T32" fmla="*/ 69 w 229"/>
                  <a:gd name="T33" fmla="*/ 56 h 177"/>
                  <a:gd name="T34" fmla="*/ 49 w 229"/>
                  <a:gd name="T35" fmla="*/ 63 h 177"/>
                  <a:gd name="T36" fmla="*/ 17 w 229"/>
                  <a:gd name="T37" fmla="*/ 25 h 177"/>
                  <a:gd name="T38" fmla="*/ 47 w 229"/>
                  <a:gd name="T39" fmla="*/ 63 h 177"/>
                  <a:gd name="T40" fmla="*/ 61 w 229"/>
                  <a:gd name="T41" fmla="*/ 70 h 177"/>
                  <a:gd name="T42" fmla="*/ 40 w 229"/>
                  <a:gd name="T43" fmla="*/ 78 h 177"/>
                  <a:gd name="T44" fmla="*/ 16 w 229"/>
                  <a:gd name="T45" fmla="*/ 81 h 177"/>
                  <a:gd name="T46" fmla="*/ 16 w 229"/>
                  <a:gd name="T47" fmla="*/ 82 h 177"/>
                  <a:gd name="T48" fmla="*/ 41 w 229"/>
                  <a:gd name="T49" fmla="*/ 79 h 177"/>
                  <a:gd name="T50" fmla="*/ 62 w 229"/>
                  <a:gd name="T51" fmla="*/ 70 h 177"/>
                  <a:gd name="T52" fmla="*/ 68 w 229"/>
                  <a:gd name="T53" fmla="*/ 90 h 177"/>
                  <a:gd name="T54" fmla="*/ 25 w 229"/>
                  <a:gd name="T55" fmla="*/ 103 h 177"/>
                  <a:gd name="T56" fmla="*/ 25 w 229"/>
                  <a:gd name="T57" fmla="*/ 104 h 177"/>
                  <a:gd name="T58" fmla="*/ 69 w 229"/>
                  <a:gd name="T59" fmla="*/ 91 h 177"/>
                  <a:gd name="T60" fmla="*/ 108 w 229"/>
                  <a:gd name="T61" fmla="*/ 88 h 177"/>
                  <a:gd name="T62" fmla="*/ 103 w 229"/>
                  <a:gd name="T63" fmla="*/ 93 h 177"/>
                  <a:gd name="T64" fmla="*/ 96 w 229"/>
                  <a:gd name="T65" fmla="*/ 99 h 177"/>
                  <a:gd name="T66" fmla="*/ 69 w 229"/>
                  <a:gd name="T67" fmla="*/ 117 h 177"/>
                  <a:gd name="T68" fmla="*/ 21 w 229"/>
                  <a:gd name="T69" fmla="*/ 133 h 177"/>
                  <a:gd name="T70" fmla="*/ 70 w 229"/>
                  <a:gd name="T71" fmla="*/ 118 h 177"/>
                  <a:gd name="T72" fmla="*/ 97 w 229"/>
                  <a:gd name="T73" fmla="*/ 101 h 177"/>
                  <a:gd name="T74" fmla="*/ 105 w 229"/>
                  <a:gd name="T75" fmla="*/ 95 h 177"/>
                  <a:gd name="T76" fmla="*/ 111 w 229"/>
                  <a:gd name="T77" fmla="*/ 89 h 177"/>
                  <a:gd name="T78" fmla="*/ 111 w 229"/>
                  <a:gd name="T79" fmla="*/ 111 h 177"/>
                  <a:gd name="T80" fmla="*/ 77 w 229"/>
                  <a:gd name="T81" fmla="*/ 142 h 177"/>
                  <a:gd name="T82" fmla="*/ 77 w 229"/>
                  <a:gd name="T83" fmla="*/ 142 h 177"/>
                  <a:gd name="T84" fmla="*/ 113 w 229"/>
                  <a:gd name="T85" fmla="*/ 112 h 177"/>
                  <a:gd name="T86" fmla="*/ 140 w 229"/>
                  <a:gd name="T87" fmla="*/ 100 h 177"/>
                  <a:gd name="T88" fmla="*/ 132 w 229"/>
                  <a:gd name="T89" fmla="*/ 118 h 177"/>
                  <a:gd name="T90" fmla="*/ 107 w 229"/>
                  <a:gd name="T91" fmla="*/ 157 h 177"/>
                  <a:gd name="T92" fmla="*/ 108 w 229"/>
                  <a:gd name="T93" fmla="*/ 157 h 177"/>
                  <a:gd name="T94" fmla="*/ 134 w 229"/>
                  <a:gd name="T95" fmla="*/ 119 h 177"/>
                  <a:gd name="T96" fmla="*/ 143 w 229"/>
                  <a:gd name="T97" fmla="*/ 101 h 177"/>
                  <a:gd name="T98" fmla="*/ 169 w 229"/>
                  <a:gd name="T99" fmla="*/ 129 h 177"/>
                  <a:gd name="T100" fmla="*/ 147 w 229"/>
                  <a:gd name="T101" fmla="*/ 163 h 177"/>
                  <a:gd name="T102" fmla="*/ 148 w 229"/>
                  <a:gd name="T103" fmla="*/ 164 h 177"/>
                  <a:gd name="T104" fmla="*/ 171 w 229"/>
                  <a:gd name="T105" fmla="*/ 130 h 177"/>
                  <a:gd name="T106" fmla="*/ 227 w 229"/>
                  <a:gd name="T107" fmla="*/ 133 h 177"/>
                  <a:gd name="T108" fmla="*/ 176 w 229"/>
                  <a:gd name="T109" fmla="*/ 108 h 177"/>
                  <a:gd name="T110" fmla="*/ 186 w 229"/>
                  <a:gd name="T111" fmla="*/ 79 h 177"/>
                  <a:gd name="T112" fmla="*/ 186 w 229"/>
                  <a:gd name="T113" fmla="*/ 46 h 177"/>
                  <a:gd name="T114" fmla="*/ 184 w 229"/>
                  <a:gd name="T115" fmla="*/ 79 h 177"/>
                  <a:gd name="T116" fmla="*/ 174 w 229"/>
                  <a:gd name="T117" fmla="*/ 107 h 177"/>
                  <a:gd name="T118" fmla="*/ 154 w 229"/>
                  <a:gd name="T119" fmla="*/ 90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29" h="177">
                    <a:moveTo>
                      <a:pt x="154" y="90"/>
                    </a:moveTo>
                    <a:cubicBezTo>
                      <a:pt x="155" y="86"/>
                      <a:pt x="155" y="82"/>
                      <a:pt x="155" y="78"/>
                    </a:cubicBezTo>
                    <a:cubicBezTo>
                      <a:pt x="155" y="70"/>
                      <a:pt x="155" y="62"/>
                      <a:pt x="155" y="53"/>
                    </a:cubicBezTo>
                    <a:cubicBezTo>
                      <a:pt x="155" y="45"/>
                      <a:pt x="154" y="37"/>
                      <a:pt x="153" y="29"/>
                    </a:cubicBezTo>
                    <a:cubicBezTo>
                      <a:pt x="152" y="21"/>
                      <a:pt x="151" y="13"/>
                      <a:pt x="149" y="6"/>
                    </a:cubicBezTo>
                    <a:cubicBezTo>
                      <a:pt x="151" y="13"/>
                      <a:pt x="152" y="21"/>
                      <a:pt x="152" y="29"/>
                    </a:cubicBezTo>
                    <a:cubicBezTo>
                      <a:pt x="153" y="37"/>
                      <a:pt x="154" y="45"/>
                      <a:pt x="154" y="54"/>
                    </a:cubicBezTo>
                    <a:cubicBezTo>
                      <a:pt x="154" y="62"/>
                      <a:pt x="154" y="70"/>
                      <a:pt x="153" y="78"/>
                    </a:cubicBezTo>
                    <a:cubicBezTo>
                      <a:pt x="153" y="82"/>
                      <a:pt x="152" y="86"/>
                      <a:pt x="152" y="90"/>
                    </a:cubicBezTo>
                    <a:cubicBezTo>
                      <a:pt x="151" y="99"/>
                      <a:pt x="151" y="99"/>
                      <a:pt x="151" y="99"/>
                    </a:cubicBezTo>
                    <a:cubicBezTo>
                      <a:pt x="127" y="90"/>
                      <a:pt x="127" y="90"/>
                      <a:pt x="127" y="90"/>
                    </a:cubicBezTo>
                    <a:cubicBezTo>
                      <a:pt x="128" y="85"/>
                      <a:pt x="128" y="80"/>
                      <a:pt x="127" y="75"/>
                    </a:cubicBezTo>
                    <a:cubicBezTo>
                      <a:pt x="127" y="69"/>
                      <a:pt x="127" y="63"/>
                      <a:pt x="126" y="57"/>
                    </a:cubicBezTo>
                    <a:cubicBezTo>
                      <a:pt x="124" y="45"/>
                      <a:pt x="121" y="34"/>
                      <a:pt x="118" y="22"/>
                    </a:cubicBezTo>
                    <a:cubicBezTo>
                      <a:pt x="121" y="34"/>
                      <a:pt x="123" y="45"/>
                      <a:pt x="124" y="57"/>
                    </a:cubicBezTo>
                    <a:cubicBezTo>
                      <a:pt x="125" y="63"/>
                      <a:pt x="125" y="69"/>
                      <a:pt x="125" y="75"/>
                    </a:cubicBezTo>
                    <a:cubicBezTo>
                      <a:pt x="126" y="80"/>
                      <a:pt x="125" y="85"/>
                      <a:pt x="125" y="90"/>
                    </a:cubicBezTo>
                    <a:cubicBezTo>
                      <a:pt x="102" y="82"/>
                      <a:pt x="102" y="82"/>
                      <a:pt x="102" y="82"/>
                    </a:cubicBezTo>
                    <a:cubicBezTo>
                      <a:pt x="102" y="75"/>
                      <a:pt x="101" y="67"/>
                      <a:pt x="99" y="61"/>
                    </a:cubicBezTo>
                    <a:cubicBezTo>
                      <a:pt x="98" y="53"/>
                      <a:pt x="95" y="46"/>
                      <a:pt x="92" y="39"/>
                    </a:cubicBezTo>
                    <a:cubicBezTo>
                      <a:pt x="89" y="32"/>
                      <a:pt x="86" y="25"/>
                      <a:pt x="82" y="18"/>
                    </a:cubicBezTo>
                    <a:cubicBezTo>
                      <a:pt x="78" y="12"/>
                      <a:pt x="74" y="6"/>
                      <a:pt x="69" y="0"/>
                    </a:cubicBezTo>
                    <a:cubicBezTo>
                      <a:pt x="74" y="6"/>
                      <a:pt x="78" y="12"/>
                      <a:pt x="82" y="19"/>
                    </a:cubicBezTo>
                    <a:cubicBezTo>
                      <a:pt x="86" y="25"/>
                      <a:pt x="89" y="32"/>
                      <a:pt x="91" y="39"/>
                    </a:cubicBezTo>
                    <a:cubicBezTo>
                      <a:pt x="94" y="46"/>
                      <a:pt x="96" y="53"/>
                      <a:pt x="98" y="61"/>
                    </a:cubicBezTo>
                    <a:cubicBezTo>
                      <a:pt x="99" y="67"/>
                      <a:pt x="100" y="74"/>
                      <a:pt x="100" y="81"/>
                    </a:cubicBezTo>
                    <a:cubicBezTo>
                      <a:pt x="76" y="73"/>
                      <a:pt x="76" y="73"/>
                      <a:pt x="76" y="73"/>
                    </a:cubicBezTo>
                    <a:cubicBezTo>
                      <a:pt x="75" y="67"/>
                      <a:pt x="73" y="61"/>
                      <a:pt x="71" y="55"/>
                    </a:cubicBezTo>
                    <a:cubicBezTo>
                      <a:pt x="68" y="49"/>
                      <a:pt x="65" y="43"/>
                      <a:pt x="62" y="38"/>
                    </a:cubicBezTo>
                    <a:cubicBezTo>
                      <a:pt x="59" y="32"/>
                      <a:pt x="55" y="27"/>
                      <a:pt x="51" y="22"/>
                    </a:cubicBezTo>
                    <a:cubicBezTo>
                      <a:pt x="47" y="17"/>
                      <a:pt x="43" y="12"/>
                      <a:pt x="39" y="8"/>
                    </a:cubicBezTo>
                    <a:cubicBezTo>
                      <a:pt x="43" y="12"/>
                      <a:pt x="47" y="17"/>
                      <a:pt x="51" y="22"/>
                    </a:cubicBezTo>
                    <a:cubicBezTo>
                      <a:pt x="55" y="27"/>
                      <a:pt x="58" y="33"/>
                      <a:pt x="61" y="38"/>
                    </a:cubicBezTo>
                    <a:cubicBezTo>
                      <a:pt x="64" y="44"/>
                      <a:pt x="67" y="50"/>
                      <a:pt x="69" y="56"/>
                    </a:cubicBezTo>
                    <a:cubicBezTo>
                      <a:pt x="71" y="61"/>
                      <a:pt x="73" y="66"/>
                      <a:pt x="74" y="72"/>
                    </a:cubicBezTo>
                    <a:cubicBezTo>
                      <a:pt x="49" y="63"/>
                      <a:pt x="49" y="63"/>
                      <a:pt x="49" y="63"/>
                    </a:cubicBezTo>
                    <a:cubicBezTo>
                      <a:pt x="45" y="56"/>
                      <a:pt x="40" y="49"/>
                      <a:pt x="35" y="43"/>
                    </a:cubicBezTo>
                    <a:cubicBezTo>
                      <a:pt x="29" y="36"/>
                      <a:pt x="23" y="30"/>
                      <a:pt x="17" y="25"/>
                    </a:cubicBezTo>
                    <a:cubicBezTo>
                      <a:pt x="23" y="30"/>
                      <a:pt x="29" y="37"/>
                      <a:pt x="34" y="43"/>
                    </a:cubicBezTo>
                    <a:cubicBezTo>
                      <a:pt x="39" y="49"/>
                      <a:pt x="43" y="56"/>
                      <a:pt x="47" y="63"/>
                    </a:cubicBezTo>
                    <a:cubicBezTo>
                      <a:pt x="3" y="48"/>
                      <a:pt x="3" y="48"/>
                      <a:pt x="3" y="48"/>
                    </a:cubicBezTo>
                    <a:cubicBezTo>
                      <a:pt x="61" y="70"/>
                      <a:pt x="61" y="70"/>
                      <a:pt x="61" y="70"/>
                    </a:cubicBezTo>
                    <a:cubicBezTo>
                      <a:pt x="57" y="72"/>
                      <a:pt x="52" y="74"/>
                      <a:pt x="48" y="76"/>
                    </a:cubicBezTo>
                    <a:cubicBezTo>
                      <a:pt x="46" y="77"/>
                      <a:pt x="43" y="77"/>
                      <a:pt x="40" y="78"/>
                    </a:cubicBezTo>
                    <a:cubicBezTo>
                      <a:pt x="38" y="79"/>
                      <a:pt x="35" y="79"/>
                      <a:pt x="32" y="80"/>
                    </a:cubicBezTo>
                    <a:cubicBezTo>
                      <a:pt x="27" y="81"/>
                      <a:pt x="22" y="81"/>
                      <a:pt x="16" y="81"/>
                    </a:cubicBezTo>
                    <a:cubicBezTo>
                      <a:pt x="11" y="81"/>
                      <a:pt x="6" y="81"/>
                      <a:pt x="0" y="80"/>
                    </a:cubicBezTo>
                    <a:cubicBezTo>
                      <a:pt x="6" y="81"/>
                      <a:pt x="11" y="82"/>
                      <a:pt x="16" y="82"/>
                    </a:cubicBezTo>
                    <a:cubicBezTo>
                      <a:pt x="22" y="82"/>
                      <a:pt x="27" y="81"/>
                      <a:pt x="33" y="80"/>
                    </a:cubicBezTo>
                    <a:cubicBezTo>
                      <a:pt x="35" y="80"/>
                      <a:pt x="38" y="79"/>
                      <a:pt x="41" y="79"/>
                    </a:cubicBezTo>
                    <a:cubicBezTo>
                      <a:pt x="43" y="78"/>
                      <a:pt x="46" y="77"/>
                      <a:pt x="48" y="76"/>
                    </a:cubicBezTo>
                    <a:cubicBezTo>
                      <a:pt x="53" y="75"/>
                      <a:pt x="58" y="73"/>
                      <a:pt x="62" y="70"/>
                    </a:cubicBezTo>
                    <a:cubicBezTo>
                      <a:pt x="85" y="79"/>
                      <a:pt x="85" y="79"/>
                      <a:pt x="85" y="79"/>
                    </a:cubicBezTo>
                    <a:cubicBezTo>
                      <a:pt x="80" y="83"/>
                      <a:pt x="74" y="87"/>
                      <a:pt x="68" y="90"/>
                    </a:cubicBezTo>
                    <a:cubicBezTo>
                      <a:pt x="62" y="94"/>
                      <a:pt x="55" y="97"/>
                      <a:pt x="47" y="99"/>
                    </a:cubicBezTo>
                    <a:cubicBezTo>
                      <a:pt x="40" y="101"/>
                      <a:pt x="33" y="103"/>
                      <a:pt x="25" y="103"/>
                    </a:cubicBezTo>
                    <a:cubicBezTo>
                      <a:pt x="17" y="104"/>
                      <a:pt x="10" y="104"/>
                      <a:pt x="2" y="103"/>
                    </a:cubicBezTo>
                    <a:cubicBezTo>
                      <a:pt x="10" y="104"/>
                      <a:pt x="17" y="105"/>
                      <a:pt x="25" y="104"/>
                    </a:cubicBezTo>
                    <a:cubicBezTo>
                      <a:pt x="33" y="103"/>
                      <a:pt x="40" y="102"/>
                      <a:pt x="48" y="100"/>
                    </a:cubicBezTo>
                    <a:cubicBezTo>
                      <a:pt x="55" y="98"/>
                      <a:pt x="62" y="95"/>
                      <a:pt x="69" y="91"/>
                    </a:cubicBezTo>
                    <a:cubicBezTo>
                      <a:pt x="75" y="88"/>
                      <a:pt x="82" y="84"/>
                      <a:pt x="87" y="80"/>
                    </a:cubicBezTo>
                    <a:cubicBezTo>
                      <a:pt x="108" y="88"/>
                      <a:pt x="108" y="88"/>
                      <a:pt x="108" y="88"/>
                    </a:cubicBezTo>
                    <a:cubicBezTo>
                      <a:pt x="106" y="91"/>
                      <a:pt x="106" y="91"/>
                      <a:pt x="106" y="91"/>
                    </a:cubicBezTo>
                    <a:cubicBezTo>
                      <a:pt x="103" y="93"/>
                      <a:pt x="103" y="93"/>
                      <a:pt x="103" y="93"/>
                    </a:cubicBezTo>
                    <a:cubicBezTo>
                      <a:pt x="101" y="95"/>
                      <a:pt x="101" y="95"/>
                      <a:pt x="101" y="95"/>
                    </a:cubicBezTo>
                    <a:cubicBezTo>
                      <a:pt x="96" y="99"/>
                      <a:pt x="96" y="99"/>
                      <a:pt x="96" y="99"/>
                    </a:cubicBezTo>
                    <a:cubicBezTo>
                      <a:pt x="91" y="103"/>
                      <a:pt x="91" y="103"/>
                      <a:pt x="91" y="103"/>
                    </a:cubicBezTo>
                    <a:cubicBezTo>
                      <a:pt x="84" y="108"/>
                      <a:pt x="77" y="113"/>
                      <a:pt x="69" y="117"/>
                    </a:cubicBezTo>
                    <a:cubicBezTo>
                      <a:pt x="62" y="121"/>
                      <a:pt x="54" y="124"/>
                      <a:pt x="46" y="127"/>
                    </a:cubicBezTo>
                    <a:cubicBezTo>
                      <a:pt x="37" y="130"/>
                      <a:pt x="29" y="132"/>
                      <a:pt x="21" y="133"/>
                    </a:cubicBezTo>
                    <a:cubicBezTo>
                      <a:pt x="29" y="132"/>
                      <a:pt x="38" y="130"/>
                      <a:pt x="46" y="127"/>
                    </a:cubicBezTo>
                    <a:cubicBezTo>
                      <a:pt x="54" y="125"/>
                      <a:pt x="62" y="122"/>
                      <a:pt x="70" y="118"/>
                    </a:cubicBezTo>
                    <a:cubicBezTo>
                      <a:pt x="78" y="114"/>
                      <a:pt x="85" y="110"/>
                      <a:pt x="92" y="105"/>
                    </a:cubicBezTo>
                    <a:cubicBezTo>
                      <a:pt x="97" y="101"/>
                      <a:pt x="97" y="101"/>
                      <a:pt x="97" y="101"/>
                    </a:cubicBezTo>
                    <a:cubicBezTo>
                      <a:pt x="102" y="97"/>
                      <a:pt x="102" y="97"/>
                      <a:pt x="102" y="97"/>
                    </a:cubicBezTo>
                    <a:cubicBezTo>
                      <a:pt x="105" y="95"/>
                      <a:pt x="105" y="95"/>
                      <a:pt x="105" y="95"/>
                    </a:cubicBezTo>
                    <a:cubicBezTo>
                      <a:pt x="107" y="92"/>
                      <a:pt x="107" y="92"/>
                      <a:pt x="107" y="92"/>
                    </a:cubicBezTo>
                    <a:cubicBezTo>
                      <a:pt x="111" y="89"/>
                      <a:pt x="111" y="89"/>
                      <a:pt x="111" y="89"/>
                    </a:cubicBezTo>
                    <a:cubicBezTo>
                      <a:pt x="123" y="94"/>
                      <a:pt x="123" y="94"/>
                      <a:pt x="123" y="94"/>
                    </a:cubicBezTo>
                    <a:cubicBezTo>
                      <a:pt x="120" y="100"/>
                      <a:pt x="116" y="105"/>
                      <a:pt x="111" y="111"/>
                    </a:cubicBezTo>
                    <a:cubicBezTo>
                      <a:pt x="106" y="117"/>
                      <a:pt x="101" y="122"/>
                      <a:pt x="95" y="127"/>
                    </a:cubicBezTo>
                    <a:cubicBezTo>
                      <a:pt x="89" y="133"/>
                      <a:pt x="83" y="137"/>
                      <a:pt x="77" y="142"/>
                    </a:cubicBezTo>
                    <a:cubicBezTo>
                      <a:pt x="70" y="146"/>
                      <a:pt x="64" y="150"/>
                      <a:pt x="57" y="154"/>
                    </a:cubicBezTo>
                    <a:cubicBezTo>
                      <a:pt x="64" y="151"/>
                      <a:pt x="70" y="147"/>
                      <a:pt x="77" y="142"/>
                    </a:cubicBezTo>
                    <a:cubicBezTo>
                      <a:pt x="84" y="138"/>
                      <a:pt x="90" y="133"/>
                      <a:pt x="96" y="128"/>
                    </a:cubicBezTo>
                    <a:cubicBezTo>
                      <a:pt x="102" y="123"/>
                      <a:pt x="108" y="118"/>
                      <a:pt x="113" y="112"/>
                    </a:cubicBezTo>
                    <a:cubicBezTo>
                      <a:pt x="118" y="107"/>
                      <a:pt x="122" y="101"/>
                      <a:pt x="126" y="95"/>
                    </a:cubicBezTo>
                    <a:cubicBezTo>
                      <a:pt x="140" y="100"/>
                      <a:pt x="140" y="100"/>
                      <a:pt x="140" y="100"/>
                    </a:cubicBezTo>
                    <a:cubicBezTo>
                      <a:pt x="139" y="103"/>
                      <a:pt x="138" y="106"/>
                      <a:pt x="137" y="108"/>
                    </a:cubicBezTo>
                    <a:cubicBezTo>
                      <a:pt x="135" y="112"/>
                      <a:pt x="134" y="115"/>
                      <a:pt x="132" y="118"/>
                    </a:cubicBezTo>
                    <a:cubicBezTo>
                      <a:pt x="129" y="125"/>
                      <a:pt x="125" y="132"/>
                      <a:pt x="121" y="138"/>
                    </a:cubicBezTo>
                    <a:cubicBezTo>
                      <a:pt x="117" y="144"/>
                      <a:pt x="112" y="151"/>
                      <a:pt x="107" y="157"/>
                    </a:cubicBezTo>
                    <a:cubicBezTo>
                      <a:pt x="103" y="162"/>
                      <a:pt x="98" y="168"/>
                      <a:pt x="92" y="173"/>
                    </a:cubicBezTo>
                    <a:cubicBezTo>
                      <a:pt x="98" y="168"/>
                      <a:pt x="103" y="163"/>
                      <a:pt x="108" y="157"/>
                    </a:cubicBezTo>
                    <a:cubicBezTo>
                      <a:pt x="113" y="151"/>
                      <a:pt x="117" y="145"/>
                      <a:pt x="122" y="139"/>
                    </a:cubicBezTo>
                    <a:cubicBezTo>
                      <a:pt x="126" y="132"/>
                      <a:pt x="130" y="126"/>
                      <a:pt x="134" y="119"/>
                    </a:cubicBezTo>
                    <a:cubicBezTo>
                      <a:pt x="136" y="116"/>
                      <a:pt x="137" y="113"/>
                      <a:pt x="139" y="109"/>
                    </a:cubicBezTo>
                    <a:cubicBezTo>
                      <a:pt x="140" y="106"/>
                      <a:pt x="141" y="104"/>
                      <a:pt x="143" y="101"/>
                    </a:cubicBezTo>
                    <a:cubicBezTo>
                      <a:pt x="172" y="112"/>
                      <a:pt x="172" y="112"/>
                      <a:pt x="172" y="112"/>
                    </a:cubicBezTo>
                    <a:cubicBezTo>
                      <a:pt x="172" y="118"/>
                      <a:pt x="171" y="124"/>
                      <a:pt x="169" y="129"/>
                    </a:cubicBezTo>
                    <a:cubicBezTo>
                      <a:pt x="166" y="135"/>
                      <a:pt x="163" y="141"/>
                      <a:pt x="160" y="147"/>
                    </a:cubicBezTo>
                    <a:cubicBezTo>
                      <a:pt x="156" y="153"/>
                      <a:pt x="152" y="158"/>
                      <a:pt x="147" y="163"/>
                    </a:cubicBezTo>
                    <a:cubicBezTo>
                      <a:pt x="143" y="168"/>
                      <a:pt x="138" y="173"/>
                      <a:pt x="133" y="177"/>
                    </a:cubicBezTo>
                    <a:cubicBezTo>
                      <a:pt x="138" y="173"/>
                      <a:pt x="143" y="168"/>
                      <a:pt x="148" y="164"/>
                    </a:cubicBezTo>
                    <a:cubicBezTo>
                      <a:pt x="153" y="159"/>
                      <a:pt x="157" y="153"/>
                      <a:pt x="161" y="148"/>
                    </a:cubicBezTo>
                    <a:cubicBezTo>
                      <a:pt x="165" y="142"/>
                      <a:pt x="168" y="136"/>
                      <a:pt x="171" y="130"/>
                    </a:cubicBezTo>
                    <a:cubicBezTo>
                      <a:pt x="173" y="125"/>
                      <a:pt x="174" y="119"/>
                      <a:pt x="175" y="113"/>
                    </a:cubicBezTo>
                    <a:cubicBezTo>
                      <a:pt x="227" y="133"/>
                      <a:pt x="227" y="133"/>
                      <a:pt x="227" y="133"/>
                    </a:cubicBezTo>
                    <a:cubicBezTo>
                      <a:pt x="229" y="126"/>
                      <a:pt x="229" y="126"/>
                      <a:pt x="229" y="126"/>
                    </a:cubicBezTo>
                    <a:cubicBezTo>
                      <a:pt x="176" y="108"/>
                      <a:pt x="176" y="108"/>
                      <a:pt x="176" y="108"/>
                    </a:cubicBezTo>
                    <a:cubicBezTo>
                      <a:pt x="178" y="103"/>
                      <a:pt x="180" y="99"/>
                      <a:pt x="181" y="95"/>
                    </a:cubicBezTo>
                    <a:cubicBezTo>
                      <a:pt x="183" y="90"/>
                      <a:pt x="185" y="84"/>
                      <a:pt x="186" y="79"/>
                    </a:cubicBezTo>
                    <a:cubicBezTo>
                      <a:pt x="186" y="73"/>
                      <a:pt x="187" y="68"/>
                      <a:pt x="187" y="62"/>
                    </a:cubicBezTo>
                    <a:cubicBezTo>
                      <a:pt x="187" y="57"/>
                      <a:pt x="187" y="51"/>
                      <a:pt x="186" y="46"/>
                    </a:cubicBezTo>
                    <a:cubicBezTo>
                      <a:pt x="187" y="51"/>
                      <a:pt x="187" y="57"/>
                      <a:pt x="187" y="62"/>
                    </a:cubicBezTo>
                    <a:cubicBezTo>
                      <a:pt x="186" y="68"/>
                      <a:pt x="185" y="73"/>
                      <a:pt x="184" y="79"/>
                    </a:cubicBezTo>
                    <a:cubicBezTo>
                      <a:pt x="183" y="84"/>
                      <a:pt x="182" y="89"/>
                      <a:pt x="180" y="94"/>
                    </a:cubicBezTo>
                    <a:cubicBezTo>
                      <a:pt x="178" y="99"/>
                      <a:pt x="176" y="103"/>
                      <a:pt x="174" y="107"/>
                    </a:cubicBezTo>
                    <a:cubicBezTo>
                      <a:pt x="154" y="100"/>
                      <a:pt x="154" y="100"/>
                      <a:pt x="154" y="100"/>
                    </a:cubicBezTo>
                    <a:lnTo>
                      <a:pt x="154" y="90"/>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368" name="Freeform 11">
                <a:extLst>
                  <a:ext uri="{FF2B5EF4-FFF2-40B4-BE49-F238E27FC236}">
                    <a16:creationId xmlns:a16="http://schemas.microsoft.com/office/drawing/2014/main" id="{278C0F6F-8768-D07C-D53A-E83FF9DBDCF2}"/>
                  </a:ext>
                </a:extLst>
              </p:cNvPr>
              <p:cNvSpPr>
                <a:spLocks/>
              </p:cNvSpPr>
              <p:nvPr/>
            </p:nvSpPr>
            <p:spPr bwMode="auto">
              <a:xfrm>
                <a:off x="3534" y="4594"/>
                <a:ext cx="4683" cy="2705"/>
              </a:xfrm>
              <a:custGeom>
                <a:avLst/>
                <a:gdLst>
                  <a:gd name="T0" fmla="*/ 765 w 930"/>
                  <a:gd name="T1" fmla="*/ 442 h 537"/>
                  <a:gd name="T2" fmla="*/ 166 w 930"/>
                  <a:gd name="T3" fmla="*/ 441 h 537"/>
                  <a:gd name="T4" fmla="*/ 165 w 930"/>
                  <a:gd name="T5" fmla="*/ 95 h 537"/>
                  <a:gd name="T6" fmla="*/ 763 w 930"/>
                  <a:gd name="T7" fmla="*/ 96 h 537"/>
                  <a:gd name="T8" fmla="*/ 765 w 930"/>
                  <a:gd name="T9" fmla="*/ 442 h 537"/>
                </a:gdLst>
                <a:ahLst/>
                <a:cxnLst>
                  <a:cxn ang="0">
                    <a:pos x="T0" y="T1"/>
                  </a:cxn>
                  <a:cxn ang="0">
                    <a:pos x="T2" y="T3"/>
                  </a:cxn>
                  <a:cxn ang="0">
                    <a:pos x="T4" y="T5"/>
                  </a:cxn>
                  <a:cxn ang="0">
                    <a:pos x="T6" y="T7"/>
                  </a:cxn>
                  <a:cxn ang="0">
                    <a:pos x="T8" y="T9"/>
                  </a:cxn>
                </a:cxnLst>
                <a:rect l="0" t="0" r="r" b="b"/>
                <a:pathLst>
                  <a:path w="930" h="537">
                    <a:moveTo>
                      <a:pt x="765" y="442"/>
                    </a:moveTo>
                    <a:cubicBezTo>
                      <a:pt x="600" y="537"/>
                      <a:pt x="332" y="537"/>
                      <a:pt x="166" y="441"/>
                    </a:cubicBezTo>
                    <a:cubicBezTo>
                      <a:pt x="1" y="345"/>
                      <a:pt x="0" y="191"/>
                      <a:pt x="165" y="95"/>
                    </a:cubicBezTo>
                    <a:cubicBezTo>
                      <a:pt x="329" y="0"/>
                      <a:pt x="597" y="1"/>
                      <a:pt x="763" y="96"/>
                    </a:cubicBezTo>
                    <a:cubicBezTo>
                      <a:pt x="929" y="192"/>
                      <a:pt x="930" y="347"/>
                      <a:pt x="765" y="442"/>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369" name="Freeform 12">
                <a:extLst>
                  <a:ext uri="{FF2B5EF4-FFF2-40B4-BE49-F238E27FC236}">
                    <a16:creationId xmlns:a16="http://schemas.microsoft.com/office/drawing/2014/main" id="{A176E49E-1E4E-8313-F815-AB420324C376}"/>
                  </a:ext>
                </a:extLst>
              </p:cNvPr>
              <p:cNvSpPr>
                <a:spLocks/>
              </p:cNvSpPr>
              <p:nvPr/>
            </p:nvSpPr>
            <p:spPr bwMode="auto">
              <a:xfrm>
                <a:off x="5694" y="3743"/>
                <a:ext cx="4684" cy="2700"/>
              </a:xfrm>
              <a:custGeom>
                <a:avLst/>
                <a:gdLst>
                  <a:gd name="T0" fmla="*/ 765 w 930"/>
                  <a:gd name="T1" fmla="*/ 441 h 536"/>
                  <a:gd name="T2" fmla="*/ 167 w 930"/>
                  <a:gd name="T3" fmla="*/ 440 h 536"/>
                  <a:gd name="T4" fmla="*/ 165 w 930"/>
                  <a:gd name="T5" fmla="*/ 95 h 536"/>
                  <a:gd name="T6" fmla="*/ 763 w 930"/>
                  <a:gd name="T7" fmla="*/ 96 h 536"/>
                  <a:gd name="T8" fmla="*/ 765 w 930"/>
                  <a:gd name="T9" fmla="*/ 441 h 536"/>
                </a:gdLst>
                <a:ahLst/>
                <a:cxnLst>
                  <a:cxn ang="0">
                    <a:pos x="T0" y="T1"/>
                  </a:cxn>
                  <a:cxn ang="0">
                    <a:pos x="T2" y="T3"/>
                  </a:cxn>
                  <a:cxn ang="0">
                    <a:pos x="T4" y="T5"/>
                  </a:cxn>
                  <a:cxn ang="0">
                    <a:pos x="T6" y="T7"/>
                  </a:cxn>
                  <a:cxn ang="0">
                    <a:pos x="T8" y="T9"/>
                  </a:cxn>
                </a:cxnLst>
                <a:rect l="0" t="0" r="r" b="b"/>
                <a:pathLst>
                  <a:path w="930" h="536">
                    <a:moveTo>
                      <a:pt x="765" y="441"/>
                    </a:moveTo>
                    <a:cubicBezTo>
                      <a:pt x="601" y="536"/>
                      <a:pt x="333" y="536"/>
                      <a:pt x="167" y="440"/>
                    </a:cubicBezTo>
                    <a:cubicBezTo>
                      <a:pt x="1" y="344"/>
                      <a:pt x="0" y="190"/>
                      <a:pt x="165" y="95"/>
                    </a:cubicBezTo>
                    <a:cubicBezTo>
                      <a:pt x="330" y="0"/>
                      <a:pt x="598" y="0"/>
                      <a:pt x="763" y="96"/>
                    </a:cubicBezTo>
                    <a:cubicBezTo>
                      <a:pt x="929" y="191"/>
                      <a:pt x="930" y="346"/>
                      <a:pt x="765" y="441"/>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370" name="Freeform 13">
                <a:extLst>
                  <a:ext uri="{FF2B5EF4-FFF2-40B4-BE49-F238E27FC236}">
                    <a16:creationId xmlns:a16="http://schemas.microsoft.com/office/drawing/2014/main" id="{391A1E6D-0EBB-C241-02D6-1676BECBB4A3}"/>
                  </a:ext>
                </a:extLst>
              </p:cNvPr>
              <p:cNvSpPr>
                <a:spLocks/>
              </p:cNvSpPr>
              <p:nvPr/>
            </p:nvSpPr>
            <p:spPr bwMode="auto">
              <a:xfrm>
                <a:off x="5357" y="2051"/>
                <a:ext cx="967" cy="967"/>
              </a:xfrm>
              <a:custGeom>
                <a:avLst/>
                <a:gdLst>
                  <a:gd name="T0" fmla="*/ 138 w 192"/>
                  <a:gd name="T1" fmla="*/ 10 h 192"/>
                  <a:gd name="T2" fmla="*/ 138 w 192"/>
                  <a:gd name="T3" fmla="*/ 10 h 192"/>
                  <a:gd name="T4" fmla="*/ 138 w 192"/>
                  <a:gd name="T5" fmla="*/ 10 h 192"/>
                  <a:gd name="T6" fmla="*/ 123 w 192"/>
                  <a:gd name="T7" fmla="*/ 4 h 192"/>
                  <a:gd name="T8" fmla="*/ 123 w 192"/>
                  <a:gd name="T9" fmla="*/ 4 h 192"/>
                  <a:gd name="T10" fmla="*/ 118 w 192"/>
                  <a:gd name="T11" fmla="*/ 3 h 192"/>
                  <a:gd name="T12" fmla="*/ 117 w 192"/>
                  <a:gd name="T13" fmla="*/ 2 h 192"/>
                  <a:gd name="T14" fmla="*/ 113 w 192"/>
                  <a:gd name="T15" fmla="*/ 2 h 192"/>
                  <a:gd name="T16" fmla="*/ 112 w 192"/>
                  <a:gd name="T17" fmla="*/ 1 h 192"/>
                  <a:gd name="T18" fmla="*/ 108 w 192"/>
                  <a:gd name="T19" fmla="*/ 1 h 192"/>
                  <a:gd name="T20" fmla="*/ 106 w 192"/>
                  <a:gd name="T21" fmla="*/ 1 h 192"/>
                  <a:gd name="T22" fmla="*/ 103 w 192"/>
                  <a:gd name="T23" fmla="*/ 0 h 192"/>
                  <a:gd name="T24" fmla="*/ 101 w 192"/>
                  <a:gd name="T25" fmla="*/ 0 h 192"/>
                  <a:gd name="T26" fmla="*/ 96 w 192"/>
                  <a:gd name="T27" fmla="*/ 0 h 192"/>
                  <a:gd name="T28" fmla="*/ 96 w 192"/>
                  <a:gd name="T29" fmla="*/ 0 h 192"/>
                  <a:gd name="T30" fmla="*/ 96 w 192"/>
                  <a:gd name="T31" fmla="*/ 0 h 192"/>
                  <a:gd name="T32" fmla="*/ 42 w 192"/>
                  <a:gd name="T33" fmla="*/ 16 h 192"/>
                  <a:gd name="T34" fmla="*/ 31 w 192"/>
                  <a:gd name="T35" fmla="*/ 25 h 192"/>
                  <a:gd name="T36" fmla="*/ 22 w 192"/>
                  <a:gd name="T37" fmla="*/ 35 h 192"/>
                  <a:gd name="T38" fmla="*/ 19 w 192"/>
                  <a:gd name="T39" fmla="*/ 38 h 192"/>
                  <a:gd name="T40" fmla="*/ 14 w 192"/>
                  <a:gd name="T41" fmla="*/ 46 h 192"/>
                  <a:gd name="T42" fmla="*/ 11 w 192"/>
                  <a:gd name="T43" fmla="*/ 50 h 192"/>
                  <a:gd name="T44" fmla="*/ 9 w 192"/>
                  <a:gd name="T45" fmla="*/ 56 h 192"/>
                  <a:gd name="T46" fmla="*/ 6 w 192"/>
                  <a:gd name="T47" fmla="*/ 62 h 192"/>
                  <a:gd name="T48" fmla="*/ 3 w 192"/>
                  <a:gd name="T49" fmla="*/ 72 h 192"/>
                  <a:gd name="T50" fmla="*/ 0 w 192"/>
                  <a:gd name="T51" fmla="*/ 96 h 192"/>
                  <a:gd name="T52" fmla="*/ 0 w 192"/>
                  <a:gd name="T53" fmla="*/ 100 h 192"/>
                  <a:gd name="T54" fmla="*/ 0 w 192"/>
                  <a:gd name="T55" fmla="*/ 102 h 192"/>
                  <a:gd name="T56" fmla="*/ 0 w 192"/>
                  <a:gd name="T57" fmla="*/ 105 h 192"/>
                  <a:gd name="T58" fmla="*/ 1 w 192"/>
                  <a:gd name="T59" fmla="*/ 106 h 192"/>
                  <a:gd name="T60" fmla="*/ 1 w 192"/>
                  <a:gd name="T61" fmla="*/ 109 h 192"/>
                  <a:gd name="T62" fmla="*/ 1 w 192"/>
                  <a:gd name="T63" fmla="*/ 111 h 192"/>
                  <a:gd name="T64" fmla="*/ 2 w 192"/>
                  <a:gd name="T65" fmla="*/ 114 h 192"/>
                  <a:gd name="T66" fmla="*/ 2 w 192"/>
                  <a:gd name="T67" fmla="*/ 116 h 192"/>
                  <a:gd name="T68" fmla="*/ 3 w 192"/>
                  <a:gd name="T69" fmla="*/ 119 h 192"/>
                  <a:gd name="T70" fmla="*/ 3 w 192"/>
                  <a:gd name="T71" fmla="*/ 121 h 192"/>
                  <a:gd name="T72" fmla="*/ 4 w 192"/>
                  <a:gd name="T73" fmla="*/ 123 h 192"/>
                  <a:gd name="T74" fmla="*/ 5 w 192"/>
                  <a:gd name="T75" fmla="*/ 125 h 192"/>
                  <a:gd name="T76" fmla="*/ 5 w 192"/>
                  <a:gd name="T77" fmla="*/ 127 h 192"/>
                  <a:gd name="T78" fmla="*/ 6 w 192"/>
                  <a:gd name="T79" fmla="*/ 129 h 192"/>
                  <a:gd name="T80" fmla="*/ 7 w 192"/>
                  <a:gd name="T81" fmla="*/ 131 h 192"/>
                  <a:gd name="T82" fmla="*/ 8 w 192"/>
                  <a:gd name="T83" fmla="*/ 135 h 192"/>
                  <a:gd name="T84" fmla="*/ 9 w 192"/>
                  <a:gd name="T85" fmla="*/ 137 h 192"/>
                  <a:gd name="T86" fmla="*/ 10 w 192"/>
                  <a:gd name="T87" fmla="*/ 139 h 192"/>
                  <a:gd name="T88" fmla="*/ 11 w 192"/>
                  <a:gd name="T89" fmla="*/ 140 h 192"/>
                  <a:gd name="T90" fmla="*/ 12 w 192"/>
                  <a:gd name="T91" fmla="*/ 143 h 192"/>
                  <a:gd name="T92" fmla="*/ 13 w 192"/>
                  <a:gd name="T93" fmla="*/ 144 h 192"/>
                  <a:gd name="T94" fmla="*/ 14 w 192"/>
                  <a:gd name="T95" fmla="*/ 146 h 192"/>
                  <a:gd name="T96" fmla="*/ 15 w 192"/>
                  <a:gd name="T97" fmla="*/ 147 h 192"/>
                  <a:gd name="T98" fmla="*/ 19 w 192"/>
                  <a:gd name="T99" fmla="*/ 152 h 192"/>
                  <a:gd name="T100" fmla="*/ 19 w 192"/>
                  <a:gd name="T101" fmla="*/ 153 h 192"/>
                  <a:gd name="T102" fmla="*/ 19 w 192"/>
                  <a:gd name="T103" fmla="*/ 153 h 192"/>
                  <a:gd name="T104" fmla="*/ 96 w 192"/>
                  <a:gd name="T105" fmla="*/ 192 h 192"/>
                  <a:gd name="T106" fmla="*/ 192 w 192"/>
                  <a:gd name="T107" fmla="*/ 96 h 192"/>
                  <a:gd name="T108" fmla="*/ 138 w 192"/>
                  <a:gd name="T109" fmla="*/ 1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92" h="192">
                    <a:moveTo>
                      <a:pt x="138" y="10"/>
                    </a:moveTo>
                    <a:cubicBezTo>
                      <a:pt x="138" y="10"/>
                      <a:pt x="138" y="10"/>
                      <a:pt x="138" y="10"/>
                    </a:cubicBezTo>
                    <a:cubicBezTo>
                      <a:pt x="138" y="10"/>
                      <a:pt x="138" y="10"/>
                      <a:pt x="138" y="10"/>
                    </a:cubicBezTo>
                    <a:cubicBezTo>
                      <a:pt x="133" y="7"/>
                      <a:pt x="128" y="6"/>
                      <a:pt x="123" y="4"/>
                    </a:cubicBezTo>
                    <a:cubicBezTo>
                      <a:pt x="123" y="4"/>
                      <a:pt x="123" y="4"/>
                      <a:pt x="123" y="4"/>
                    </a:cubicBezTo>
                    <a:cubicBezTo>
                      <a:pt x="121" y="3"/>
                      <a:pt x="120" y="3"/>
                      <a:pt x="118" y="3"/>
                    </a:cubicBezTo>
                    <a:cubicBezTo>
                      <a:pt x="118" y="3"/>
                      <a:pt x="117" y="2"/>
                      <a:pt x="117" y="2"/>
                    </a:cubicBezTo>
                    <a:cubicBezTo>
                      <a:pt x="116" y="2"/>
                      <a:pt x="115" y="2"/>
                      <a:pt x="113" y="2"/>
                    </a:cubicBezTo>
                    <a:cubicBezTo>
                      <a:pt x="113" y="1"/>
                      <a:pt x="112" y="1"/>
                      <a:pt x="112" y="1"/>
                    </a:cubicBezTo>
                    <a:cubicBezTo>
                      <a:pt x="111" y="1"/>
                      <a:pt x="109" y="1"/>
                      <a:pt x="108" y="1"/>
                    </a:cubicBezTo>
                    <a:cubicBezTo>
                      <a:pt x="108" y="1"/>
                      <a:pt x="107" y="1"/>
                      <a:pt x="106" y="1"/>
                    </a:cubicBezTo>
                    <a:cubicBezTo>
                      <a:pt x="105" y="0"/>
                      <a:pt x="104" y="0"/>
                      <a:pt x="103" y="0"/>
                    </a:cubicBezTo>
                    <a:cubicBezTo>
                      <a:pt x="102" y="0"/>
                      <a:pt x="102" y="0"/>
                      <a:pt x="101" y="0"/>
                    </a:cubicBezTo>
                    <a:cubicBezTo>
                      <a:pt x="99" y="0"/>
                      <a:pt x="98" y="0"/>
                      <a:pt x="96" y="0"/>
                    </a:cubicBezTo>
                    <a:cubicBezTo>
                      <a:pt x="96" y="0"/>
                      <a:pt x="96" y="0"/>
                      <a:pt x="96" y="0"/>
                    </a:cubicBezTo>
                    <a:cubicBezTo>
                      <a:pt x="96" y="0"/>
                      <a:pt x="96" y="0"/>
                      <a:pt x="96" y="0"/>
                    </a:cubicBezTo>
                    <a:cubicBezTo>
                      <a:pt x="76" y="0"/>
                      <a:pt x="57" y="6"/>
                      <a:pt x="42" y="16"/>
                    </a:cubicBezTo>
                    <a:cubicBezTo>
                      <a:pt x="38" y="19"/>
                      <a:pt x="35" y="22"/>
                      <a:pt x="31" y="25"/>
                    </a:cubicBezTo>
                    <a:cubicBezTo>
                      <a:pt x="28" y="28"/>
                      <a:pt x="25" y="31"/>
                      <a:pt x="22" y="35"/>
                    </a:cubicBezTo>
                    <a:cubicBezTo>
                      <a:pt x="21" y="36"/>
                      <a:pt x="20" y="37"/>
                      <a:pt x="19" y="38"/>
                    </a:cubicBezTo>
                    <a:cubicBezTo>
                      <a:pt x="17" y="41"/>
                      <a:pt x="15" y="43"/>
                      <a:pt x="14" y="46"/>
                    </a:cubicBezTo>
                    <a:cubicBezTo>
                      <a:pt x="13" y="47"/>
                      <a:pt x="12" y="49"/>
                      <a:pt x="11" y="50"/>
                    </a:cubicBezTo>
                    <a:cubicBezTo>
                      <a:pt x="11" y="52"/>
                      <a:pt x="10" y="54"/>
                      <a:pt x="9" y="56"/>
                    </a:cubicBezTo>
                    <a:cubicBezTo>
                      <a:pt x="8" y="58"/>
                      <a:pt x="7" y="60"/>
                      <a:pt x="6" y="62"/>
                    </a:cubicBezTo>
                    <a:cubicBezTo>
                      <a:pt x="5" y="65"/>
                      <a:pt x="4" y="68"/>
                      <a:pt x="3" y="72"/>
                    </a:cubicBezTo>
                    <a:cubicBezTo>
                      <a:pt x="1" y="79"/>
                      <a:pt x="0" y="87"/>
                      <a:pt x="0" y="96"/>
                    </a:cubicBezTo>
                    <a:cubicBezTo>
                      <a:pt x="0" y="97"/>
                      <a:pt x="0" y="99"/>
                      <a:pt x="0" y="100"/>
                    </a:cubicBezTo>
                    <a:cubicBezTo>
                      <a:pt x="0" y="101"/>
                      <a:pt x="0" y="101"/>
                      <a:pt x="0" y="102"/>
                    </a:cubicBezTo>
                    <a:cubicBezTo>
                      <a:pt x="0" y="103"/>
                      <a:pt x="0" y="104"/>
                      <a:pt x="0" y="105"/>
                    </a:cubicBezTo>
                    <a:cubicBezTo>
                      <a:pt x="0" y="105"/>
                      <a:pt x="0" y="106"/>
                      <a:pt x="1" y="106"/>
                    </a:cubicBezTo>
                    <a:cubicBezTo>
                      <a:pt x="1" y="107"/>
                      <a:pt x="1" y="108"/>
                      <a:pt x="1" y="109"/>
                    </a:cubicBezTo>
                    <a:cubicBezTo>
                      <a:pt x="1" y="110"/>
                      <a:pt x="1" y="110"/>
                      <a:pt x="1" y="111"/>
                    </a:cubicBezTo>
                    <a:cubicBezTo>
                      <a:pt x="1" y="112"/>
                      <a:pt x="2" y="113"/>
                      <a:pt x="2" y="114"/>
                    </a:cubicBezTo>
                    <a:cubicBezTo>
                      <a:pt x="2" y="115"/>
                      <a:pt x="2" y="115"/>
                      <a:pt x="2" y="116"/>
                    </a:cubicBezTo>
                    <a:cubicBezTo>
                      <a:pt x="2" y="117"/>
                      <a:pt x="3" y="118"/>
                      <a:pt x="3" y="119"/>
                    </a:cubicBezTo>
                    <a:cubicBezTo>
                      <a:pt x="3" y="120"/>
                      <a:pt x="3" y="120"/>
                      <a:pt x="3" y="121"/>
                    </a:cubicBezTo>
                    <a:cubicBezTo>
                      <a:pt x="4" y="122"/>
                      <a:pt x="4" y="123"/>
                      <a:pt x="4" y="123"/>
                    </a:cubicBezTo>
                    <a:cubicBezTo>
                      <a:pt x="4" y="124"/>
                      <a:pt x="4" y="125"/>
                      <a:pt x="5" y="125"/>
                    </a:cubicBezTo>
                    <a:cubicBezTo>
                      <a:pt x="5" y="126"/>
                      <a:pt x="5" y="127"/>
                      <a:pt x="5" y="127"/>
                    </a:cubicBezTo>
                    <a:cubicBezTo>
                      <a:pt x="6" y="128"/>
                      <a:pt x="6" y="129"/>
                      <a:pt x="6" y="129"/>
                    </a:cubicBezTo>
                    <a:cubicBezTo>
                      <a:pt x="6" y="130"/>
                      <a:pt x="7" y="131"/>
                      <a:pt x="7" y="131"/>
                    </a:cubicBezTo>
                    <a:cubicBezTo>
                      <a:pt x="7" y="133"/>
                      <a:pt x="8" y="134"/>
                      <a:pt x="8" y="135"/>
                    </a:cubicBezTo>
                    <a:cubicBezTo>
                      <a:pt x="9" y="136"/>
                      <a:pt x="9" y="136"/>
                      <a:pt x="9" y="137"/>
                    </a:cubicBezTo>
                    <a:cubicBezTo>
                      <a:pt x="9" y="137"/>
                      <a:pt x="10" y="138"/>
                      <a:pt x="10" y="139"/>
                    </a:cubicBezTo>
                    <a:cubicBezTo>
                      <a:pt x="10" y="139"/>
                      <a:pt x="11" y="140"/>
                      <a:pt x="11" y="140"/>
                    </a:cubicBezTo>
                    <a:cubicBezTo>
                      <a:pt x="11" y="141"/>
                      <a:pt x="12" y="142"/>
                      <a:pt x="12" y="143"/>
                    </a:cubicBezTo>
                    <a:cubicBezTo>
                      <a:pt x="12" y="143"/>
                      <a:pt x="13" y="144"/>
                      <a:pt x="13" y="144"/>
                    </a:cubicBezTo>
                    <a:cubicBezTo>
                      <a:pt x="13" y="145"/>
                      <a:pt x="14" y="145"/>
                      <a:pt x="14" y="146"/>
                    </a:cubicBezTo>
                    <a:cubicBezTo>
                      <a:pt x="14" y="147"/>
                      <a:pt x="15" y="147"/>
                      <a:pt x="15" y="147"/>
                    </a:cubicBezTo>
                    <a:cubicBezTo>
                      <a:pt x="16" y="149"/>
                      <a:pt x="17" y="151"/>
                      <a:pt x="19" y="152"/>
                    </a:cubicBezTo>
                    <a:cubicBezTo>
                      <a:pt x="19" y="152"/>
                      <a:pt x="19" y="152"/>
                      <a:pt x="19" y="153"/>
                    </a:cubicBezTo>
                    <a:cubicBezTo>
                      <a:pt x="19" y="153"/>
                      <a:pt x="19" y="153"/>
                      <a:pt x="19" y="153"/>
                    </a:cubicBezTo>
                    <a:cubicBezTo>
                      <a:pt x="36" y="176"/>
                      <a:pt x="64" y="192"/>
                      <a:pt x="96" y="192"/>
                    </a:cubicBezTo>
                    <a:cubicBezTo>
                      <a:pt x="149" y="192"/>
                      <a:pt x="192" y="149"/>
                      <a:pt x="192" y="96"/>
                    </a:cubicBezTo>
                    <a:cubicBezTo>
                      <a:pt x="192" y="58"/>
                      <a:pt x="170" y="25"/>
                      <a:pt x="138" y="10"/>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371" name="Freeform 14">
                <a:extLst>
                  <a:ext uri="{FF2B5EF4-FFF2-40B4-BE49-F238E27FC236}">
                    <a16:creationId xmlns:a16="http://schemas.microsoft.com/office/drawing/2014/main" id="{B3A1BFC9-21D7-B7B4-2BBD-E698E415BC2A}"/>
                  </a:ext>
                </a:extLst>
              </p:cNvPr>
              <p:cNvSpPr>
                <a:spLocks/>
              </p:cNvSpPr>
              <p:nvPr/>
            </p:nvSpPr>
            <p:spPr bwMode="auto">
              <a:xfrm>
                <a:off x="3680" y="1875"/>
                <a:ext cx="1314" cy="1314"/>
              </a:xfrm>
              <a:custGeom>
                <a:avLst/>
                <a:gdLst>
                  <a:gd name="T0" fmla="*/ 188 w 261"/>
                  <a:gd name="T1" fmla="*/ 14 h 261"/>
                  <a:gd name="T2" fmla="*/ 188 w 261"/>
                  <a:gd name="T3" fmla="*/ 14 h 261"/>
                  <a:gd name="T4" fmla="*/ 188 w 261"/>
                  <a:gd name="T5" fmla="*/ 14 h 261"/>
                  <a:gd name="T6" fmla="*/ 168 w 261"/>
                  <a:gd name="T7" fmla="*/ 6 h 261"/>
                  <a:gd name="T8" fmla="*/ 167 w 261"/>
                  <a:gd name="T9" fmla="*/ 5 h 261"/>
                  <a:gd name="T10" fmla="*/ 161 w 261"/>
                  <a:gd name="T11" fmla="*/ 4 h 261"/>
                  <a:gd name="T12" fmla="*/ 159 w 261"/>
                  <a:gd name="T13" fmla="*/ 4 h 261"/>
                  <a:gd name="T14" fmla="*/ 154 w 261"/>
                  <a:gd name="T15" fmla="*/ 2 h 261"/>
                  <a:gd name="T16" fmla="*/ 152 w 261"/>
                  <a:gd name="T17" fmla="*/ 2 h 261"/>
                  <a:gd name="T18" fmla="*/ 147 w 261"/>
                  <a:gd name="T19" fmla="*/ 1 h 261"/>
                  <a:gd name="T20" fmla="*/ 145 w 261"/>
                  <a:gd name="T21" fmla="*/ 1 h 261"/>
                  <a:gd name="T22" fmla="*/ 140 w 261"/>
                  <a:gd name="T23" fmla="*/ 1 h 261"/>
                  <a:gd name="T24" fmla="*/ 137 w 261"/>
                  <a:gd name="T25" fmla="*/ 0 h 261"/>
                  <a:gd name="T26" fmla="*/ 130 w 261"/>
                  <a:gd name="T27" fmla="*/ 0 h 261"/>
                  <a:gd name="T28" fmla="*/ 0 w 261"/>
                  <a:gd name="T29" fmla="*/ 131 h 261"/>
                  <a:gd name="T30" fmla="*/ 0 w 261"/>
                  <a:gd name="T31" fmla="*/ 137 h 261"/>
                  <a:gd name="T32" fmla="*/ 0 w 261"/>
                  <a:gd name="T33" fmla="*/ 139 h 261"/>
                  <a:gd name="T34" fmla="*/ 0 w 261"/>
                  <a:gd name="T35" fmla="*/ 143 h 261"/>
                  <a:gd name="T36" fmla="*/ 0 w 261"/>
                  <a:gd name="T37" fmla="*/ 145 h 261"/>
                  <a:gd name="T38" fmla="*/ 1 w 261"/>
                  <a:gd name="T39" fmla="*/ 149 h 261"/>
                  <a:gd name="T40" fmla="*/ 1 w 261"/>
                  <a:gd name="T41" fmla="*/ 151 h 261"/>
                  <a:gd name="T42" fmla="*/ 2 w 261"/>
                  <a:gd name="T43" fmla="*/ 156 h 261"/>
                  <a:gd name="T44" fmla="*/ 2 w 261"/>
                  <a:gd name="T45" fmla="*/ 158 h 261"/>
                  <a:gd name="T46" fmla="*/ 4 w 261"/>
                  <a:gd name="T47" fmla="*/ 163 h 261"/>
                  <a:gd name="T48" fmla="*/ 4 w 261"/>
                  <a:gd name="T49" fmla="*/ 165 h 261"/>
                  <a:gd name="T50" fmla="*/ 5 w 261"/>
                  <a:gd name="T51" fmla="*/ 168 h 261"/>
                  <a:gd name="T52" fmla="*/ 6 w 261"/>
                  <a:gd name="T53" fmla="*/ 171 h 261"/>
                  <a:gd name="T54" fmla="*/ 7 w 261"/>
                  <a:gd name="T55" fmla="*/ 174 h 261"/>
                  <a:gd name="T56" fmla="*/ 8 w 261"/>
                  <a:gd name="T57" fmla="*/ 177 h 261"/>
                  <a:gd name="T58" fmla="*/ 9 w 261"/>
                  <a:gd name="T59" fmla="*/ 179 h 261"/>
                  <a:gd name="T60" fmla="*/ 11 w 261"/>
                  <a:gd name="T61" fmla="*/ 184 h 261"/>
                  <a:gd name="T62" fmla="*/ 12 w 261"/>
                  <a:gd name="T63" fmla="*/ 187 h 261"/>
                  <a:gd name="T64" fmla="*/ 14 w 261"/>
                  <a:gd name="T65" fmla="*/ 190 h 261"/>
                  <a:gd name="T66" fmla="*/ 15 w 261"/>
                  <a:gd name="T67" fmla="*/ 192 h 261"/>
                  <a:gd name="T68" fmla="*/ 16 w 261"/>
                  <a:gd name="T69" fmla="*/ 195 h 261"/>
                  <a:gd name="T70" fmla="*/ 17 w 261"/>
                  <a:gd name="T71" fmla="*/ 196 h 261"/>
                  <a:gd name="T72" fmla="*/ 19 w 261"/>
                  <a:gd name="T73" fmla="*/ 199 h 261"/>
                  <a:gd name="T74" fmla="*/ 20 w 261"/>
                  <a:gd name="T75" fmla="*/ 201 h 261"/>
                  <a:gd name="T76" fmla="*/ 130 w 261"/>
                  <a:gd name="T77" fmla="*/ 261 h 261"/>
                  <a:gd name="T78" fmla="*/ 261 w 261"/>
                  <a:gd name="T79" fmla="*/ 131 h 261"/>
                  <a:gd name="T80" fmla="*/ 188 w 261"/>
                  <a:gd name="T81" fmla="*/ 14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61" h="261">
                    <a:moveTo>
                      <a:pt x="188" y="14"/>
                    </a:moveTo>
                    <a:cubicBezTo>
                      <a:pt x="188" y="14"/>
                      <a:pt x="188" y="14"/>
                      <a:pt x="188" y="14"/>
                    </a:cubicBezTo>
                    <a:cubicBezTo>
                      <a:pt x="188" y="14"/>
                      <a:pt x="188" y="14"/>
                      <a:pt x="188" y="14"/>
                    </a:cubicBezTo>
                    <a:cubicBezTo>
                      <a:pt x="181" y="11"/>
                      <a:pt x="175" y="8"/>
                      <a:pt x="168" y="6"/>
                    </a:cubicBezTo>
                    <a:cubicBezTo>
                      <a:pt x="167" y="6"/>
                      <a:pt x="167" y="6"/>
                      <a:pt x="167" y="5"/>
                    </a:cubicBezTo>
                    <a:cubicBezTo>
                      <a:pt x="165" y="5"/>
                      <a:pt x="163" y="4"/>
                      <a:pt x="161" y="4"/>
                    </a:cubicBezTo>
                    <a:cubicBezTo>
                      <a:pt x="160" y="4"/>
                      <a:pt x="160" y="4"/>
                      <a:pt x="159" y="4"/>
                    </a:cubicBezTo>
                    <a:cubicBezTo>
                      <a:pt x="157" y="3"/>
                      <a:pt x="156" y="3"/>
                      <a:pt x="154" y="2"/>
                    </a:cubicBezTo>
                    <a:cubicBezTo>
                      <a:pt x="153" y="2"/>
                      <a:pt x="153" y="2"/>
                      <a:pt x="152" y="2"/>
                    </a:cubicBezTo>
                    <a:cubicBezTo>
                      <a:pt x="150" y="2"/>
                      <a:pt x="149" y="2"/>
                      <a:pt x="147" y="1"/>
                    </a:cubicBezTo>
                    <a:cubicBezTo>
                      <a:pt x="146" y="1"/>
                      <a:pt x="145" y="1"/>
                      <a:pt x="145" y="1"/>
                    </a:cubicBezTo>
                    <a:cubicBezTo>
                      <a:pt x="143" y="1"/>
                      <a:pt x="141" y="1"/>
                      <a:pt x="140" y="1"/>
                    </a:cubicBezTo>
                    <a:cubicBezTo>
                      <a:pt x="139" y="1"/>
                      <a:pt x="138" y="0"/>
                      <a:pt x="137" y="0"/>
                    </a:cubicBezTo>
                    <a:cubicBezTo>
                      <a:pt x="135" y="0"/>
                      <a:pt x="133" y="0"/>
                      <a:pt x="130" y="0"/>
                    </a:cubicBezTo>
                    <a:cubicBezTo>
                      <a:pt x="58" y="0"/>
                      <a:pt x="0" y="59"/>
                      <a:pt x="0" y="131"/>
                    </a:cubicBezTo>
                    <a:cubicBezTo>
                      <a:pt x="0" y="133"/>
                      <a:pt x="0" y="135"/>
                      <a:pt x="0" y="137"/>
                    </a:cubicBezTo>
                    <a:cubicBezTo>
                      <a:pt x="0" y="138"/>
                      <a:pt x="0" y="138"/>
                      <a:pt x="0" y="139"/>
                    </a:cubicBezTo>
                    <a:cubicBezTo>
                      <a:pt x="0" y="140"/>
                      <a:pt x="0" y="142"/>
                      <a:pt x="0" y="143"/>
                    </a:cubicBezTo>
                    <a:cubicBezTo>
                      <a:pt x="0" y="144"/>
                      <a:pt x="0" y="144"/>
                      <a:pt x="0" y="145"/>
                    </a:cubicBezTo>
                    <a:cubicBezTo>
                      <a:pt x="1" y="147"/>
                      <a:pt x="1" y="148"/>
                      <a:pt x="1" y="149"/>
                    </a:cubicBezTo>
                    <a:cubicBezTo>
                      <a:pt x="1" y="150"/>
                      <a:pt x="1" y="151"/>
                      <a:pt x="1" y="151"/>
                    </a:cubicBezTo>
                    <a:cubicBezTo>
                      <a:pt x="1" y="153"/>
                      <a:pt x="2" y="155"/>
                      <a:pt x="2" y="156"/>
                    </a:cubicBezTo>
                    <a:cubicBezTo>
                      <a:pt x="2" y="157"/>
                      <a:pt x="2" y="157"/>
                      <a:pt x="2" y="158"/>
                    </a:cubicBezTo>
                    <a:cubicBezTo>
                      <a:pt x="3" y="159"/>
                      <a:pt x="3" y="161"/>
                      <a:pt x="4" y="163"/>
                    </a:cubicBezTo>
                    <a:cubicBezTo>
                      <a:pt x="4" y="164"/>
                      <a:pt x="4" y="164"/>
                      <a:pt x="4" y="165"/>
                    </a:cubicBezTo>
                    <a:cubicBezTo>
                      <a:pt x="5" y="166"/>
                      <a:pt x="5" y="167"/>
                      <a:pt x="5" y="168"/>
                    </a:cubicBezTo>
                    <a:cubicBezTo>
                      <a:pt x="5" y="169"/>
                      <a:pt x="6" y="170"/>
                      <a:pt x="6" y="171"/>
                    </a:cubicBezTo>
                    <a:cubicBezTo>
                      <a:pt x="6" y="172"/>
                      <a:pt x="7" y="173"/>
                      <a:pt x="7" y="174"/>
                    </a:cubicBezTo>
                    <a:cubicBezTo>
                      <a:pt x="7" y="175"/>
                      <a:pt x="8" y="176"/>
                      <a:pt x="8" y="177"/>
                    </a:cubicBezTo>
                    <a:cubicBezTo>
                      <a:pt x="8" y="177"/>
                      <a:pt x="9" y="178"/>
                      <a:pt x="9" y="179"/>
                    </a:cubicBezTo>
                    <a:cubicBezTo>
                      <a:pt x="10" y="181"/>
                      <a:pt x="10" y="183"/>
                      <a:pt x="11" y="184"/>
                    </a:cubicBezTo>
                    <a:cubicBezTo>
                      <a:pt x="11" y="185"/>
                      <a:pt x="12" y="186"/>
                      <a:pt x="12" y="187"/>
                    </a:cubicBezTo>
                    <a:cubicBezTo>
                      <a:pt x="13" y="188"/>
                      <a:pt x="13" y="189"/>
                      <a:pt x="14" y="190"/>
                    </a:cubicBezTo>
                    <a:cubicBezTo>
                      <a:pt x="14" y="190"/>
                      <a:pt x="14" y="191"/>
                      <a:pt x="15" y="192"/>
                    </a:cubicBezTo>
                    <a:cubicBezTo>
                      <a:pt x="15" y="193"/>
                      <a:pt x="16" y="194"/>
                      <a:pt x="16" y="195"/>
                    </a:cubicBezTo>
                    <a:cubicBezTo>
                      <a:pt x="17" y="195"/>
                      <a:pt x="17" y="196"/>
                      <a:pt x="17" y="196"/>
                    </a:cubicBezTo>
                    <a:cubicBezTo>
                      <a:pt x="18" y="197"/>
                      <a:pt x="19" y="198"/>
                      <a:pt x="19" y="199"/>
                    </a:cubicBezTo>
                    <a:cubicBezTo>
                      <a:pt x="19" y="200"/>
                      <a:pt x="20" y="200"/>
                      <a:pt x="20" y="201"/>
                    </a:cubicBezTo>
                    <a:cubicBezTo>
                      <a:pt x="43" y="237"/>
                      <a:pt x="84" y="261"/>
                      <a:pt x="130" y="261"/>
                    </a:cubicBezTo>
                    <a:cubicBezTo>
                      <a:pt x="202" y="261"/>
                      <a:pt x="261" y="203"/>
                      <a:pt x="261" y="131"/>
                    </a:cubicBezTo>
                    <a:cubicBezTo>
                      <a:pt x="261" y="79"/>
                      <a:pt x="231" y="35"/>
                      <a:pt x="188" y="14"/>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372" name="Freeform 15">
                <a:extLst>
                  <a:ext uri="{FF2B5EF4-FFF2-40B4-BE49-F238E27FC236}">
                    <a16:creationId xmlns:a16="http://schemas.microsoft.com/office/drawing/2014/main" id="{19D8A1B0-6161-439D-3D83-055F87683223}"/>
                  </a:ext>
                </a:extLst>
              </p:cNvPr>
              <p:cNvSpPr>
                <a:spLocks/>
              </p:cNvSpPr>
              <p:nvPr/>
            </p:nvSpPr>
            <p:spPr bwMode="auto">
              <a:xfrm>
                <a:off x="4335" y="802"/>
                <a:ext cx="1677" cy="1677"/>
              </a:xfrm>
              <a:custGeom>
                <a:avLst/>
                <a:gdLst>
                  <a:gd name="T0" fmla="*/ 215 w 333"/>
                  <a:gd name="T1" fmla="*/ 7 h 333"/>
                  <a:gd name="T2" fmla="*/ 213 w 333"/>
                  <a:gd name="T3" fmla="*/ 6 h 333"/>
                  <a:gd name="T4" fmla="*/ 206 w 333"/>
                  <a:gd name="T5" fmla="*/ 5 h 333"/>
                  <a:gd name="T6" fmla="*/ 204 w 333"/>
                  <a:gd name="T7" fmla="*/ 4 h 333"/>
                  <a:gd name="T8" fmla="*/ 197 w 333"/>
                  <a:gd name="T9" fmla="*/ 3 h 333"/>
                  <a:gd name="T10" fmla="*/ 195 w 333"/>
                  <a:gd name="T11" fmla="*/ 2 h 333"/>
                  <a:gd name="T12" fmla="*/ 188 w 333"/>
                  <a:gd name="T13" fmla="*/ 1 h 333"/>
                  <a:gd name="T14" fmla="*/ 185 w 333"/>
                  <a:gd name="T15" fmla="*/ 1 h 333"/>
                  <a:gd name="T16" fmla="*/ 179 w 333"/>
                  <a:gd name="T17" fmla="*/ 0 h 333"/>
                  <a:gd name="T18" fmla="*/ 176 w 333"/>
                  <a:gd name="T19" fmla="*/ 0 h 333"/>
                  <a:gd name="T20" fmla="*/ 167 w 333"/>
                  <a:gd name="T21" fmla="*/ 0 h 333"/>
                  <a:gd name="T22" fmla="*/ 167 w 333"/>
                  <a:gd name="T23" fmla="*/ 0 h 333"/>
                  <a:gd name="T24" fmla="*/ 167 w 333"/>
                  <a:gd name="T25" fmla="*/ 0 h 333"/>
                  <a:gd name="T26" fmla="*/ 80 w 333"/>
                  <a:gd name="T27" fmla="*/ 24 h 333"/>
                  <a:gd name="T28" fmla="*/ 74 w 333"/>
                  <a:gd name="T29" fmla="*/ 28 h 333"/>
                  <a:gd name="T30" fmla="*/ 38 w 333"/>
                  <a:gd name="T31" fmla="*/ 60 h 333"/>
                  <a:gd name="T32" fmla="*/ 0 w 333"/>
                  <a:gd name="T33" fmla="*/ 167 h 333"/>
                  <a:gd name="T34" fmla="*/ 0 w 333"/>
                  <a:gd name="T35" fmla="*/ 174 h 333"/>
                  <a:gd name="T36" fmla="*/ 0 w 333"/>
                  <a:gd name="T37" fmla="*/ 177 h 333"/>
                  <a:gd name="T38" fmla="*/ 1 w 333"/>
                  <a:gd name="T39" fmla="*/ 182 h 333"/>
                  <a:gd name="T40" fmla="*/ 1 w 333"/>
                  <a:gd name="T41" fmla="*/ 185 h 333"/>
                  <a:gd name="T42" fmla="*/ 2 w 333"/>
                  <a:gd name="T43" fmla="*/ 190 h 333"/>
                  <a:gd name="T44" fmla="*/ 2 w 333"/>
                  <a:gd name="T45" fmla="*/ 193 h 333"/>
                  <a:gd name="T46" fmla="*/ 3 w 333"/>
                  <a:gd name="T47" fmla="*/ 199 h 333"/>
                  <a:gd name="T48" fmla="*/ 4 w 333"/>
                  <a:gd name="T49" fmla="*/ 201 h 333"/>
                  <a:gd name="T50" fmla="*/ 5 w 333"/>
                  <a:gd name="T51" fmla="*/ 207 h 333"/>
                  <a:gd name="T52" fmla="*/ 6 w 333"/>
                  <a:gd name="T53" fmla="*/ 210 h 333"/>
                  <a:gd name="T54" fmla="*/ 7 w 333"/>
                  <a:gd name="T55" fmla="*/ 214 h 333"/>
                  <a:gd name="T56" fmla="*/ 8 w 333"/>
                  <a:gd name="T57" fmla="*/ 218 h 333"/>
                  <a:gd name="T58" fmla="*/ 9 w 333"/>
                  <a:gd name="T59" fmla="*/ 221 h 333"/>
                  <a:gd name="T60" fmla="*/ 11 w 333"/>
                  <a:gd name="T61" fmla="*/ 225 h 333"/>
                  <a:gd name="T62" fmla="*/ 12 w 333"/>
                  <a:gd name="T63" fmla="*/ 228 h 333"/>
                  <a:gd name="T64" fmla="*/ 15 w 333"/>
                  <a:gd name="T65" fmla="*/ 235 h 333"/>
                  <a:gd name="T66" fmla="*/ 16 w 333"/>
                  <a:gd name="T67" fmla="*/ 238 h 333"/>
                  <a:gd name="T68" fmla="*/ 18 w 333"/>
                  <a:gd name="T69" fmla="*/ 242 h 333"/>
                  <a:gd name="T70" fmla="*/ 19 w 333"/>
                  <a:gd name="T71" fmla="*/ 244 h 333"/>
                  <a:gd name="T72" fmla="*/ 21 w 333"/>
                  <a:gd name="T73" fmla="*/ 248 h 333"/>
                  <a:gd name="T74" fmla="*/ 23 w 333"/>
                  <a:gd name="T75" fmla="*/ 250 h 333"/>
                  <a:gd name="T76" fmla="*/ 25 w 333"/>
                  <a:gd name="T77" fmla="*/ 254 h 333"/>
                  <a:gd name="T78" fmla="*/ 26 w 333"/>
                  <a:gd name="T79" fmla="*/ 256 h 333"/>
                  <a:gd name="T80" fmla="*/ 167 w 333"/>
                  <a:gd name="T81" fmla="*/ 333 h 333"/>
                  <a:gd name="T82" fmla="*/ 333 w 333"/>
                  <a:gd name="T83" fmla="*/ 167 h 333"/>
                  <a:gd name="T84" fmla="*/ 215 w 333"/>
                  <a:gd name="T85" fmla="*/ 7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3" h="333">
                    <a:moveTo>
                      <a:pt x="215" y="7"/>
                    </a:moveTo>
                    <a:cubicBezTo>
                      <a:pt x="214" y="7"/>
                      <a:pt x="214" y="7"/>
                      <a:pt x="213" y="6"/>
                    </a:cubicBezTo>
                    <a:cubicBezTo>
                      <a:pt x="211" y="6"/>
                      <a:pt x="209" y="5"/>
                      <a:pt x="206" y="5"/>
                    </a:cubicBezTo>
                    <a:cubicBezTo>
                      <a:pt x="205" y="4"/>
                      <a:pt x="205" y="4"/>
                      <a:pt x="204" y="4"/>
                    </a:cubicBezTo>
                    <a:cubicBezTo>
                      <a:pt x="202" y="4"/>
                      <a:pt x="200" y="3"/>
                      <a:pt x="197" y="3"/>
                    </a:cubicBezTo>
                    <a:cubicBezTo>
                      <a:pt x="196" y="3"/>
                      <a:pt x="196" y="2"/>
                      <a:pt x="195" y="2"/>
                    </a:cubicBezTo>
                    <a:cubicBezTo>
                      <a:pt x="193" y="2"/>
                      <a:pt x="190" y="2"/>
                      <a:pt x="188" y="1"/>
                    </a:cubicBezTo>
                    <a:cubicBezTo>
                      <a:pt x="187" y="1"/>
                      <a:pt x="186" y="1"/>
                      <a:pt x="185" y="1"/>
                    </a:cubicBezTo>
                    <a:cubicBezTo>
                      <a:pt x="183" y="1"/>
                      <a:pt x="181" y="0"/>
                      <a:pt x="179" y="0"/>
                    </a:cubicBezTo>
                    <a:cubicBezTo>
                      <a:pt x="178" y="0"/>
                      <a:pt x="177" y="0"/>
                      <a:pt x="176" y="0"/>
                    </a:cubicBezTo>
                    <a:cubicBezTo>
                      <a:pt x="173" y="0"/>
                      <a:pt x="170" y="0"/>
                      <a:pt x="167" y="0"/>
                    </a:cubicBezTo>
                    <a:cubicBezTo>
                      <a:pt x="167" y="0"/>
                      <a:pt x="167" y="0"/>
                      <a:pt x="167" y="0"/>
                    </a:cubicBezTo>
                    <a:cubicBezTo>
                      <a:pt x="167" y="0"/>
                      <a:pt x="167" y="0"/>
                      <a:pt x="167" y="0"/>
                    </a:cubicBezTo>
                    <a:cubicBezTo>
                      <a:pt x="135" y="0"/>
                      <a:pt x="106" y="9"/>
                      <a:pt x="80" y="24"/>
                    </a:cubicBezTo>
                    <a:cubicBezTo>
                      <a:pt x="78" y="25"/>
                      <a:pt x="76" y="27"/>
                      <a:pt x="74" y="28"/>
                    </a:cubicBezTo>
                    <a:cubicBezTo>
                      <a:pt x="60" y="37"/>
                      <a:pt x="48" y="48"/>
                      <a:pt x="38" y="60"/>
                    </a:cubicBezTo>
                    <a:cubicBezTo>
                      <a:pt x="14" y="89"/>
                      <a:pt x="0" y="126"/>
                      <a:pt x="0" y="167"/>
                    </a:cubicBezTo>
                    <a:cubicBezTo>
                      <a:pt x="0" y="169"/>
                      <a:pt x="0" y="172"/>
                      <a:pt x="0" y="174"/>
                    </a:cubicBezTo>
                    <a:cubicBezTo>
                      <a:pt x="0" y="175"/>
                      <a:pt x="0" y="176"/>
                      <a:pt x="0" y="177"/>
                    </a:cubicBezTo>
                    <a:cubicBezTo>
                      <a:pt x="1" y="179"/>
                      <a:pt x="1" y="180"/>
                      <a:pt x="1" y="182"/>
                    </a:cubicBezTo>
                    <a:cubicBezTo>
                      <a:pt x="1" y="183"/>
                      <a:pt x="1" y="184"/>
                      <a:pt x="1" y="185"/>
                    </a:cubicBezTo>
                    <a:cubicBezTo>
                      <a:pt x="1" y="187"/>
                      <a:pt x="2" y="188"/>
                      <a:pt x="2" y="190"/>
                    </a:cubicBezTo>
                    <a:cubicBezTo>
                      <a:pt x="2" y="191"/>
                      <a:pt x="2" y="192"/>
                      <a:pt x="2" y="193"/>
                    </a:cubicBezTo>
                    <a:cubicBezTo>
                      <a:pt x="3" y="195"/>
                      <a:pt x="3" y="197"/>
                      <a:pt x="3" y="199"/>
                    </a:cubicBezTo>
                    <a:cubicBezTo>
                      <a:pt x="3" y="200"/>
                      <a:pt x="4" y="200"/>
                      <a:pt x="4" y="201"/>
                    </a:cubicBezTo>
                    <a:cubicBezTo>
                      <a:pt x="4" y="203"/>
                      <a:pt x="5" y="205"/>
                      <a:pt x="5" y="207"/>
                    </a:cubicBezTo>
                    <a:cubicBezTo>
                      <a:pt x="5" y="208"/>
                      <a:pt x="6" y="209"/>
                      <a:pt x="6" y="210"/>
                    </a:cubicBezTo>
                    <a:cubicBezTo>
                      <a:pt x="6" y="212"/>
                      <a:pt x="7" y="213"/>
                      <a:pt x="7" y="214"/>
                    </a:cubicBezTo>
                    <a:cubicBezTo>
                      <a:pt x="8" y="216"/>
                      <a:pt x="8" y="217"/>
                      <a:pt x="8" y="218"/>
                    </a:cubicBezTo>
                    <a:cubicBezTo>
                      <a:pt x="9" y="219"/>
                      <a:pt x="9" y="220"/>
                      <a:pt x="9" y="221"/>
                    </a:cubicBezTo>
                    <a:cubicBezTo>
                      <a:pt x="10" y="223"/>
                      <a:pt x="10" y="224"/>
                      <a:pt x="11" y="225"/>
                    </a:cubicBezTo>
                    <a:cubicBezTo>
                      <a:pt x="11" y="226"/>
                      <a:pt x="12" y="227"/>
                      <a:pt x="12" y="228"/>
                    </a:cubicBezTo>
                    <a:cubicBezTo>
                      <a:pt x="13" y="231"/>
                      <a:pt x="14" y="233"/>
                      <a:pt x="15" y="235"/>
                    </a:cubicBezTo>
                    <a:cubicBezTo>
                      <a:pt x="15" y="236"/>
                      <a:pt x="16" y="237"/>
                      <a:pt x="16" y="238"/>
                    </a:cubicBezTo>
                    <a:cubicBezTo>
                      <a:pt x="17" y="239"/>
                      <a:pt x="17" y="240"/>
                      <a:pt x="18" y="242"/>
                    </a:cubicBezTo>
                    <a:cubicBezTo>
                      <a:pt x="18" y="242"/>
                      <a:pt x="19" y="243"/>
                      <a:pt x="19" y="244"/>
                    </a:cubicBezTo>
                    <a:cubicBezTo>
                      <a:pt x="20" y="245"/>
                      <a:pt x="21" y="247"/>
                      <a:pt x="21" y="248"/>
                    </a:cubicBezTo>
                    <a:cubicBezTo>
                      <a:pt x="22" y="249"/>
                      <a:pt x="22" y="250"/>
                      <a:pt x="23" y="250"/>
                    </a:cubicBezTo>
                    <a:cubicBezTo>
                      <a:pt x="24" y="252"/>
                      <a:pt x="24" y="253"/>
                      <a:pt x="25" y="254"/>
                    </a:cubicBezTo>
                    <a:cubicBezTo>
                      <a:pt x="25" y="255"/>
                      <a:pt x="26" y="255"/>
                      <a:pt x="26" y="256"/>
                    </a:cubicBezTo>
                    <a:cubicBezTo>
                      <a:pt x="56" y="302"/>
                      <a:pt x="108" y="333"/>
                      <a:pt x="167" y="333"/>
                    </a:cubicBezTo>
                    <a:cubicBezTo>
                      <a:pt x="259" y="333"/>
                      <a:pt x="333" y="259"/>
                      <a:pt x="333" y="167"/>
                    </a:cubicBezTo>
                    <a:cubicBezTo>
                      <a:pt x="333" y="91"/>
                      <a:pt x="283" y="28"/>
                      <a:pt x="215" y="7"/>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373" name="Freeform 16">
                <a:extLst>
                  <a:ext uri="{FF2B5EF4-FFF2-40B4-BE49-F238E27FC236}">
                    <a16:creationId xmlns:a16="http://schemas.microsoft.com/office/drawing/2014/main" id="{D24F2D97-E95A-78DD-D9C4-94E66DCD6385}"/>
                  </a:ext>
                </a:extLst>
              </p:cNvPr>
              <p:cNvSpPr>
                <a:spLocks/>
              </p:cNvSpPr>
              <p:nvPr/>
            </p:nvSpPr>
            <p:spPr bwMode="auto">
              <a:xfrm>
                <a:off x="4370" y="1885"/>
                <a:ext cx="1470" cy="2261"/>
              </a:xfrm>
              <a:custGeom>
                <a:avLst/>
                <a:gdLst>
                  <a:gd name="T0" fmla="*/ 1470 w 1470"/>
                  <a:gd name="T1" fmla="*/ 695 h 2261"/>
                  <a:gd name="T2" fmla="*/ 841 w 1470"/>
                  <a:gd name="T3" fmla="*/ 1032 h 2261"/>
                  <a:gd name="T4" fmla="*/ 806 w 1470"/>
                  <a:gd name="T5" fmla="*/ 0 h 2261"/>
                  <a:gd name="T6" fmla="*/ 760 w 1470"/>
                  <a:gd name="T7" fmla="*/ 1239 h 2261"/>
                  <a:gd name="T8" fmla="*/ 0 w 1470"/>
                  <a:gd name="T9" fmla="*/ 650 h 2261"/>
                  <a:gd name="T10" fmla="*/ 755 w 1470"/>
                  <a:gd name="T11" fmla="*/ 1350 h 2261"/>
                  <a:gd name="T12" fmla="*/ 725 w 1470"/>
                  <a:gd name="T13" fmla="*/ 2261 h 2261"/>
                  <a:gd name="T14" fmla="*/ 881 w 1470"/>
                  <a:gd name="T15" fmla="*/ 2261 h 2261"/>
                  <a:gd name="T16" fmla="*/ 846 w 1470"/>
                  <a:gd name="T17" fmla="*/ 1133 h 2261"/>
                  <a:gd name="T18" fmla="*/ 1470 w 1470"/>
                  <a:gd name="T19" fmla="*/ 695 h 2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70" h="2261">
                    <a:moveTo>
                      <a:pt x="1470" y="695"/>
                    </a:moveTo>
                    <a:lnTo>
                      <a:pt x="841" y="1032"/>
                    </a:lnTo>
                    <a:lnTo>
                      <a:pt x="806" y="0"/>
                    </a:lnTo>
                    <a:lnTo>
                      <a:pt x="760" y="1239"/>
                    </a:lnTo>
                    <a:lnTo>
                      <a:pt x="0" y="650"/>
                    </a:lnTo>
                    <a:lnTo>
                      <a:pt x="755" y="1350"/>
                    </a:lnTo>
                    <a:lnTo>
                      <a:pt x="725" y="2261"/>
                    </a:lnTo>
                    <a:lnTo>
                      <a:pt x="881" y="2261"/>
                    </a:lnTo>
                    <a:lnTo>
                      <a:pt x="846" y="1133"/>
                    </a:lnTo>
                    <a:lnTo>
                      <a:pt x="1470" y="695"/>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374" name="Freeform 17">
                <a:extLst>
                  <a:ext uri="{FF2B5EF4-FFF2-40B4-BE49-F238E27FC236}">
                    <a16:creationId xmlns:a16="http://schemas.microsoft.com/office/drawing/2014/main" id="{BC2FBFB5-F9A5-4D16-FD12-07C69E314123}"/>
                  </a:ext>
                </a:extLst>
              </p:cNvPr>
              <p:cNvSpPr>
                <a:spLocks/>
              </p:cNvSpPr>
              <p:nvPr/>
            </p:nvSpPr>
            <p:spPr bwMode="auto">
              <a:xfrm>
                <a:off x="5367" y="5164"/>
                <a:ext cx="4683" cy="2699"/>
              </a:xfrm>
              <a:custGeom>
                <a:avLst/>
                <a:gdLst>
                  <a:gd name="T0" fmla="*/ 765 w 930"/>
                  <a:gd name="T1" fmla="*/ 441 h 536"/>
                  <a:gd name="T2" fmla="*/ 167 w 930"/>
                  <a:gd name="T3" fmla="*/ 440 h 536"/>
                  <a:gd name="T4" fmla="*/ 165 w 930"/>
                  <a:gd name="T5" fmla="*/ 95 h 536"/>
                  <a:gd name="T6" fmla="*/ 763 w 930"/>
                  <a:gd name="T7" fmla="*/ 96 h 536"/>
                  <a:gd name="T8" fmla="*/ 765 w 930"/>
                  <a:gd name="T9" fmla="*/ 441 h 536"/>
                </a:gdLst>
                <a:ahLst/>
                <a:cxnLst>
                  <a:cxn ang="0">
                    <a:pos x="T0" y="T1"/>
                  </a:cxn>
                  <a:cxn ang="0">
                    <a:pos x="T2" y="T3"/>
                  </a:cxn>
                  <a:cxn ang="0">
                    <a:pos x="T4" y="T5"/>
                  </a:cxn>
                  <a:cxn ang="0">
                    <a:pos x="T6" y="T7"/>
                  </a:cxn>
                  <a:cxn ang="0">
                    <a:pos x="T8" y="T9"/>
                  </a:cxn>
                </a:cxnLst>
                <a:rect l="0" t="0" r="r" b="b"/>
                <a:pathLst>
                  <a:path w="930" h="536">
                    <a:moveTo>
                      <a:pt x="765" y="441"/>
                    </a:moveTo>
                    <a:cubicBezTo>
                      <a:pt x="600" y="536"/>
                      <a:pt x="332" y="536"/>
                      <a:pt x="167" y="440"/>
                    </a:cubicBezTo>
                    <a:cubicBezTo>
                      <a:pt x="1" y="345"/>
                      <a:pt x="0" y="190"/>
                      <a:pt x="165" y="95"/>
                    </a:cubicBezTo>
                    <a:cubicBezTo>
                      <a:pt x="329" y="0"/>
                      <a:pt x="597" y="0"/>
                      <a:pt x="763" y="96"/>
                    </a:cubicBezTo>
                    <a:cubicBezTo>
                      <a:pt x="929" y="191"/>
                      <a:pt x="930" y="346"/>
                      <a:pt x="765" y="441"/>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375" name="Freeform 18">
                <a:extLst>
                  <a:ext uri="{FF2B5EF4-FFF2-40B4-BE49-F238E27FC236}">
                    <a16:creationId xmlns:a16="http://schemas.microsoft.com/office/drawing/2014/main" id="{5B5B6618-6F2E-5EF4-0DE4-F0E0050A6EE8}"/>
                  </a:ext>
                </a:extLst>
              </p:cNvPr>
              <p:cNvSpPr>
                <a:spLocks/>
              </p:cNvSpPr>
              <p:nvPr/>
            </p:nvSpPr>
            <p:spPr bwMode="auto">
              <a:xfrm>
                <a:off x="7880" y="6040"/>
                <a:ext cx="2674" cy="1541"/>
              </a:xfrm>
              <a:custGeom>
                <a:avLst/>
                <a:gdLst>
                  <a:gd name="T0" fmla="*/ 437 w 531"/>
                  <a:gd name="T1" fmla="*/ 252 h 306"/>
                  <a:gd name="T2" fmla="*/ 95 w 531"/>
                  <a:gd name="T3" fmla="*/ 251 h 306"/>
                  <a:gd name="T4" fmla="*/ 94 w 531"/>
                  <a:gd name="T5" fmla="*/ 54 h 306"/>
                  <a:gd name="T6" fmla="*/ 436 w 531"/>
                  <a:gd name="T7" fmla="*/ 55 h 306"/>
                  <a:gd name="T8" fmla="*/ 437 w 531"/>
                  <a:gd name="T9" fmla="*/ 252 h 306"/>
                </a:gdLst>
                <a:ahLst/>
                <a:cxnLst>
                  <a:cxn ang="0">
                    <a:pos x="T0" y="T1"/>
                  </a:cxn>
                  <a:cxn ang="0">
                    <a:pos x="T2" y="T3"/>
                  </a:cxn>
                  <a:cxn ang="0">
                    <a:pos x="T4" y="T5"/>
                  </a:cxn>
                  <a:cxn ang="0">
                    <a:pos x="T6" y="T7"/>
                  </a:cxn>
                  <a:cxn ang="0">
                    <a:pos x="T8" y="T9"/>
                  </a:cxn>
                </a:cxnLst>
                <a:rect l="0" t="0" r="r" b="b"/>
                <a:pathLst>
                  <a:path w="531" h="306">
                    <a:moveTo>
                      <a:pt x="437" y="252"/>
                    </a:moveTo>
                    <a:cubicBezTo>
                      <a:pt x="343" y="306"/>
                      <a:pt x="190" y="306"/>
                      <a:pt x="95" y="251"/>
                    </a:cubicBezTo>
                    <a:cubicBezTo>
                      <a:pt x="0" y="197"/>
                      <a:pt x="0" y="108"/>
                      <a:pt x="94" y="54"/>
                    </a:cubicBezTo>
                    <a:cubicBezTo>
                      <a:pt x="188" y="0"/>
                      <a:pt x="341" y="0"/>
                      <a:pt x="436" y="55"/>
                    </a:cubicBezTo>
                    <a:cubicBezTo>
                      <a:pt x="530" y="109"/>
                      <a:pt x="531" y="198"/>
                      <a:pt x="437" y="252"/>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376" name="Freeform 19">
                <a:extLst>
                  <a:ext uri="{FF2B5EF4-FFF2-40B4-BE49-F238E27FC236}">
                    <a16:creationId xmlns:a16="http://schemas.microsoft.com/office/drawing/2014/main" id="{EC101D28-4477-E141-C568-E42839EDFB07}"/>
                  </a:ext>
                </a:extLst>
              </p:cNvPr>
              <p:cNvSpPr>
                <a:spLocks/>
              </p:cNvSpPr>
              <p:nvPr/>
            </p:nvSpPr>
            <p:spPr bwMode="auto">
              <a:xfrm>
                <a:off x="10065" y="5441"/>
                <a:ext cx="811" cy="1188"/>
              </a:xfrm>
              <a:custGeom>
                <a:avLst/>
                <a:gdLst>
                  <a:gd name="T0" fmla="*/ 32 w 161"/>
                  <a:gd name="T1" fmla="*/ 119 h 236"/>
                  <a:gd name="T2" fmla="*/ 19 w 161"/>
                  <a:gd name="T3" fmla="*/ 139 h 236"/>
                  <a:gd name="T4" fmla="*/ 16 w 161"/>
                  <a:gd name="T5" fmla="*/ 144 h 236"/>
                  <a:gd name="T6" fmla="*/ 21 w 161"/>
                  <a:gd name="T7" fmla="*/ 152 h 236"/>
                  <a:gd name="T8" fmla="*/ 29 w 161"/>
                  <a:gd name="T9" fmla="*/ 162 h 236"/>
                  <a:gd name="T10" fmla="*/ 13 w 161"/>
                  <a:gd name="T11" fmla="*/ 155 h 236"/>
                  <a:gd name="T12" fmla="*/ 17 w 161"/>
                  <a:gd name="T13" fmla="*/ 165 h 236"/>
                  <a:gd name="T14" fmla="*/ 8 w 161"/>
                  <a:gd name="T15" fmla="*/ 160 h 236"/>
                  <a:gd name="T16" fmla="*/ 6 w 161"/>
                  <a:gd name="T17" fmla="*/ 171 h 236"/>
                  <a:gd name="T18" fmla="*/ 7 w 161"/>
                  <a:gd name="T19" fmla="*/ 220 h 236"/>
                  <a:gd name="T20" fmla="*/ 51 w 161"/>
                  <a:gd name="T21" fmla="*/ 230 h 236"/>
                  <a:gd name="T22" fmla="*/ 72 w 161"/>
                  <a:gd name="T23" fmla="*/ 221 h 236"/>
                  <a:gd name="T24" fmla="*/ 85 w 161"/>
                  <a:gd name="T25" fmla="*/ 214 h 236"/>
                  <a:gd name="T26" fmla="*/ 82 w 161"/>
                  <a:gd name="T27" fmla="*/ 204 h 236"/>
                  <a:gd name="T28" fmla="*/ 89 w 161"/>
                  <a:gd name="T29" fmla="*/ 207 h 236"/>
                  <a:gd name="T30" fmla="*/ 98 w 161"/>
                  <a:gd name="T31" fmla="*/ 198 h 236"/>
                  <a:gd name="T32" fmla="*/ 91 w 161"/>
                  <a:gd name="T33" fmla="*/ 186 h 236"/>
                  <a:gd name="T34" fmla="*/ 103 w 161"/>
                  <a:gd name="T35" fmla="*/ 189 h 236"/>
                  <a:gd name="T36" fmla="*/ 108 w 161"/>
                  <a:gd name="T37" fmla="*/ 182 h 236"/>
                  <a:gd name="T38" fmla="*/ 126 w 161"/>
                  <a:gd name="T39" fmla="*/ 151 h 236"/>
                  <a:gd name="T40" fmla="*/ 137 w 161"/>
                  <a:gd name="T41" fmla="*/ 133 h 236"/>
                  <a:gd name="T42" fmla="*/ 128 w 161"/>
                  <a:gd name="T43" fmla="*/ 123 h 236"/>
                  <a:gd name="T44" fmla="*/ 117 w 161"/>
                  <a:gd name="T45" fmla="*/ 111 h 236"/>
                  <a:gd name="T46" fmla="*/ 123 w 161"/>
                  <a:gd name="T47" fmla="*/ 113 h 236"/>
                  <a:gd name="T48" fmla="*/ 144 w 161"/>
                  <a:gd name="T49" fmla="*/ 118 h 236"/>
                  <a:gd name="T50" fmla="*/ 155 w 161"/>
                  <a:gd name="T51" fmla="*/ 91 h 236"/>
                  <a:gd name="T52" fmla="*/ 143 w 161"/>
                  <a:gd name="T53" fmla="*/ 82 h 236"/>
                  <a:gd name="T54" fmla="*/ 156 w 161"/>
                  <a:gd name="T55" fmla="*/ 83 h 236"/>
                  <a:gd name="T56" fmla="*/ 141 w 161"/>
                  <a:gd name="T57" fmla="*/ 69 h 236"/>
                  <a:gd name="T58" fmla="*/ 151 w 161"/>
                  <a:gd name="T59" fmla="*/ 70 h 236"/>
                  <a:gd name="T60" fmla="*/ 158 w 161"/>
                  <a:gd name="T61" fmla="*/ 71 h 236"/>
                  <a:gd name="T62" fmla="*/ 160 w 161"/>
                  <a:gd name="T63" fmla="*/ 50 h 236"/>
                  <a:gd name="T64" fmla="*/ 160 w 161"/>
                  <a:gd name="T65" fmla="*/ 33 h 236"/>
                  <a:gd name="T66" fmla="*/ 152 w 161"/>
                  <a:gd name="T67" fmla="*/ 25 h 236"/>
                  <a:gd name="T68" fmla="*/ 158 w 161"/>
                  <a:gd name="T69" fmla="*/ 25 h 236"/>
                  <a:gd name="T70" fmla="*/ 155 w 161"/>
                  <a:gd name="T71" fmla="*/ 0 h 236"/>
                  <a:gd name="T72" fmla="*/ 115 w 161"/>
                  <a:gd name="T73" fmla="*/ 12 h 236"/>
                  <a:gd name="T74" fmla="*/ 109 w 161"/>
                  <a:gd name="T75" fmla="*/ 16 h 236"/>
                  <a:gd name="T76" fmla="*/ 111 w 161"/>
                  <a:gd name="T77" fmla="*/ 33 h 236"/>
                  <a:gd name="T78" fmla="*/ 96 w 161"/>
                  <a:gd name="T79" fmla="*/ 21 h 236"/>
                  <a:gd name="T80" fmla="*/ 82 w 161"/>
                  <a:gd name="T81" fmla="*/ 36 h 236"/>
                  <a:gd name="T82" fmla="*/ 71 w 161"/>
                  <a:gd name="T83" fmla="*/ 51 h 236"/>
                  <a:gd name="T84" fmla="*/ 67 w 161"/>
                  <a:gd name="T85" fmla="*/ 59 h 236"/>
                  <a:gd name="T86" fmla="*/ 81 w 161"/>
                  <a:gd name="T87" fmla="*/ 80 h 236"/>
                  <a:gd name="T88" fmla="*/ 63 w 161"/>
                  <a:gd name="T89" fmla="*/ 73 h 236"/>
                  <a:gd name="T90" fmla="*/ 52 w 161"/>
                  <a:gd name="T91" fmla="*/ 82 h 236"/>
                  <a:gd name="T92" fmla="*/ 59 w 161"/>
                  <a:gd name="T93" fmla="*/ 88 h 236"/>
                  <a:gd name="T94" fmla="*/ 51 w 161"/>
                  <a:gd name="T95" fmla="*/ 87 h 236"/>
                  <a:gd name="T96" fmla="*/ 60 w 161"/>
                  <a:gd name="T97" fmla="*/ 103 h 236"/>
                  <a:gd name="T98" fmla="*/ 49 w 161"/>
                  <a:gd name="T99" fmla="*/ 99 h 236"/>
                  <a:gd name="T100" fmla="*/ 44 w 161"/>
                  <a:gd name="T101" fmla="*/ 98 h 236"/>
                  <a:gd name="T102" fmla="*/ 32 w 161"/>
                  <a:gd name="T103" fmla="*/ 118 h 236"/>
                  <a:gd name="T104" fmla="*/ 32 w 161"/>
                  <a:gd name="T105" fmla="*/ 119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61" h="236">
                    <a:moveTo>
                      <a:pt x="32" y="119"/>
                    </a:moveTo>
                    <a:cubicBezTo>
                      <a:pt x="27" y="125"/>
                      <a:pt x="23" y="132"/>
                      <a:pt x="19" y="139"/>
                    </a:cubicBezTo>
                    <a:cubicBezTo>
                      <a:pt x="17" y="141"/>
                      <a:pt x="16" y="142"/>
                      <a:pt x="16" y="144"/>
                    </a:cubicBezTo>
                    <a:cubicBezTo>
                      <a:pt x="16" y="146"/>
                      <a:pt x="20" y="150"/>
                      <a:pt x="21" y="152"/>
                    </a:cubicBezTo>
                    <a:cubicBezTo>
                      <a:pt x="23" y="154"/>
                      <a:pt x="27" y="160"/>
                      <a:pt x="29" y="162"/>
                    </a:cubicBezTo>
                    <a:cubicBezTo>
                      <a:pt x="26" y="160"/>
                      <a:pt x="18" y="155"/>
                      <a:pt x="13" y="155"/>
                    </a:cubicBezTo>
                    <a:cubicBezTo>
                      <a:pt x="14" y="158"/>
                      <a:pt x="16" y="162"/>
                      <a:pt x="17" y="165"/>
                    </a:cubicBezTo>
                    <a:cubicBezTo>
                      <a:pt x="14" y="162"/>
                      <a:pt x="11" y="161"/>
                      <a:pt x="8" y="160"/>
                    </a:cubicBezTo>
                    <a:cubicBezTo>
                      <a:pt x="8" y="163"/>
                      <a:pt x="7" y="167"/>
                      <a:pt x="6" y="171"/>
                    </a:cubicBezTo>
                    <a:cubicBezTo>
                      <a:pt x="3" y="186"/>
                      <a:pt x="0" y="205"/>
                      <a:pt x="7" y="220"/>
                    </a:cubicBezTo>
                    <a:cubicBezTo>
                      <a:pt x="15" y="236"/>
                      <a:pt x="36" y="233"/>
                      <a:pt x="51" y="230"/>
                    </a:cubicBezTo>
                    <a:cubicBezTo>
                      <a:pt x="58" y="228"/>
                      <a:pt x="66" y="225"/>
                      <a:pt x="72" y="221"/>
                    </a:cubicBezTo>
                    <a:cubicBezTo>
                      <a:pt x="74" y="219"/>
                      <a:pt x="81" y="211"/>
                      <a:pt x="85" y="214"/>
                    </a:cubicBezTo>
                    <a:cubicBezTo>
                      <a:pt x="84" y="210"/>
                      <a:pt x="82" y="207"/>
                      <a:pt x="82" y="204"/>
                    </a:cubicBezTo>
                    <a:cubicBezTo>
                      <a:pt x="84" y="206"/>
                      <a:pt x="87" y="205"/>
                      <a:pt x="89" y="207"/>
                    </a:cubicBezTo>
                    <a:cubicBezTo>
                      <a:pt x="92" y="205"/>
                      <a:pt x="94" y="200"/>
                      <a:pt x="98" y="198"/>
                    </a:cubicBezTo>
                    <a:cubicBezTo>
                      <a:pt x="95" y="195"/>
                      <a:pt x="94" y="189"/>
                      <a:pt x="91" y="186"/>
                    </a:cubicBezTo>
                    <a:cubicBezTo>
                      <a:pt x="95" y="186"/>
                      <a:pt x="100" y="187"/>
                      <a:pt x="103" y="189"/>
                    </a:cubicBezTo>
                    <a:cubicBezTo>
                      <a:pt x="104" y="186"/>
                      <a:pt x="106" y="184"/>
                      <a:pt x="108" y="182"/>
                    </a:cubicBezTo>
                    <a:cubicBezTo>
                      <a:pt x="115" y="172"/>
                      <a:pt x="121" y="162"/>
                      <a:pt x="126" y="151"/>
                    </a:cubicBezTo>
                    <a:cubicBezTo>
                      <a:pt x="129" y="145"/>
                      <a:pt x="133" y="139"/>
                      <a:pt x="137" y="133"/>
                    </a:cubicBezTo>
                    <a:cubicBezTo>
                      <a:pt x="134" y="130"/>
                      <a:pt x="131" y="126"/>
                      <a:pt x="128" y="123"/>
                    </a:cubicBezTo>
                    <a:cubicBezTo>
                      <a:pt x="125" y="119"/>
                      <a:pt x="121" y="115"/>
                      <a:pt x="117" y="111"/>
                    </a:cubicBezTo>
                    <a:cubicBezTo>
                      <a:pt x="119" y="111"/>
                      <a:pt x="121" y="112"/>
                      <a:pt x="123" y="113"/>
                    </a:cubicBezTo>
                    <a:cubicBezTo>
                      <a:pt x="130" y="115"/>
                      <a:pt x="137" y="117"/>
                      <a:pt x="144" y="118"/>
                    </a:cubicBezTo>
                    <a:cubicBezTo>
                      <a:pt x="144" y="115"/>
                      <a:pt x="157" y="91"/>
                      <a:pt x="155" y="91"/>
                    </a:cubicBezTo>
                    <a:cubicBezTo>
                      <a:pt x="151" y="88"/>
                      <a:pt x="146" y="85"/>
                      <a:pt x="143" y="82"/>
                    </a:cubicBezTo>
                    <a:cubicBezTo>
                      <a:pt x="147" y="83"/>
                      <a:pt x="152" y="83"/>
                      <a:pt x="156" y="83"/>
                    </a:cubicBezTo>
                    <a:cubicBezTo>
                      <a:pt x="154" y="78"/>
                      <a:pt x="145" y="73"/>
                      <a:pt x="141" y="69"/>
                    </a:cubicBezTo>
                    <a:cubicBezTo>
                      <a:pt x="144" y="69"/>
                      <a:pt x="148" y="70"/>
                      <a:pt x="151" y="70"/>
                    </a:cubicBezTo>
                    <a:cubicBezTo>
                      <a:pt x="154" y="71"/>
                      <a:pt x="156" y="70"/>
                      <a:pt x="158" y="71"/>
                    </a:cubicBezTo>
                    <a:cubicBezTo>
                      <a:pt x="159" y="64"/>
                      <a:pt x="159" y="57"/>
                      <a:pt x="160" y="50"/>
                    </a:cubicBezTo>
                    <a:cubicBezTo>
                      <a:pt x="160" y="45"/>
                      <a:pt x="161" y="37"/>
                      <a:pt x="160" y="33"/>
                    </a:cubicBezTo>
                    <a:cubicBezTo>
                      <a:pt x="158" y="30"/>
                      <a:pt x="153" y="28"/>
                      <a:pt x="152" y="25"/>
                    </a:cubicBezTo>
                    <a:cubicBezTo>
                      <a:pt x="154" y="24"/>
                      <a:pt x="156" y="25"/>
                      <a:pt x="158" y="25"/>
                    </a:cubicBezTo>
                    <a:cubicBezTo>
                      <a:pt x="158" y="23"/>
                      <a:pt x="157" y="0"/>
                      <a:pt x="155" y="0"/>
                    </a:cubicBezTo>
                    <a:cubicBezTo>
                      <a:pt x="141" y="2"/>
                      <a:pt x="127" y="4"/>
                      <a:pt x="115" y="12"/>
                    </a:cubicBezTo>
                    <a:cubicBezTo>
                      <a:pt x="112" y="13"/>
                      <a:pt x="109" y="14"/>
                      <a:pt x="109" y="16"/>
                    </a:cubicBezTo>
                    <a:cubicBezTo>
                      <a:pt x="107" y="21"/>
                      <a:pt x="111" y="28"/>
                      <a:pt x="111" y="33"/>
                    </a:cubicBezTo>
                    <a:cubicBezTo>
                      <a:pt x="107" y="28"/>
                      <a:pt x="101" y="25"/>
                      <a:pt x="96" y="21"/>
                    </a:cubicBezTo>
                    <a:cubicBezTo>
                      <a:pt x="91" y="26"/>
                      <a:pt x="86" y="30"/>
                      <a:pt x="82" y="36"/>
                    </a:cubicBezTo>
                    <a:cubicBezTo>
                      <a:pt x="79" y="41"/>
                      <a:pt x="74" y="46"/>
                      <a:pt x="71" y="51"/>
                    </a:cubicBezTo>
                    <a:cubicBezTo>
                      <a:pt x="70" y="53"/>
                      <a:pt x="67" y="57"/>
                      <a:pt x="67" y="59"/>
                    </a:cubicBezTo>
                    <a:cubicBezTo>
                      <a:pt x="66" y="64"/>
                      <a:pt x="77" y="76"/>
                      <a:pt x="81" y="80"/>
                    </a:cubicBezTo>
                    <a:cubicBezTo>
                      <a:pt x="75" y="80"/>
                      <a:pt x="69" y="74"/>
                      <a:pt x="63" y="73"/>
                    </a:cubicBezTo>
                    <a:cubicBezTo>
                      <a:pt x="56" y="72"/>
                      <a:pt x="56" y="79"/>
                      <a:pt x="52" y="82"/>
                    </a:cubicBezTo>
                    <a:cubicBezTo>
                      <a:pt x="55" y="82"/>
                      <a:pt x="58" y="86"/>
                      <a:pt x="59" y="88"/>
                    </a:cubicBezTo>
                    <a:cubicBezTo>
                      <a:pt x="56" y="88"/>
                      <a:pt x="53" y="86"/>
                      <a:pt x="51" y="87"/>
                    </a:cubicBezTo>
                    <a:cubicBezTo>
                      <a:pt x="53" y="93"/>
                      <a:pt x="56" y="98"/>
                      <a:pt x="60" y="103"/>
                    </a:cubicBezTo>
                    <a:cubicBezTo>
                      <a:pt x="56" y="103"/>
                      <a:pt x="53" y="100"/>
                      <a:pt x="49" y="99"/>
                    </a:cubicBezTo>
                    <a:cubicBezTo>
                      <a:pt x="47" y="99"/>
                      <a:pt x="45" y="99"/>
                      <a:pt x="44" y="98"/>
                    </a:cubicBezTo>
                    <a:cubicBezTo>
                      <a:pt x="41" y="105"/>
                      <a:pt x="36" y="111"/>
                      <a:pt x="32" y="118"/>
                    </a:cubicBezTo>
                    <a:cubicBezTo>
                      <a:pt x="32" y="118"/>
                      <a:pt x="32" y="118"/>
                      <a:pt x="32" y="119"/>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377" name="Freeform 20">
                <a:extLst>
                  <a:ext uri="{FF2B5EF4-FFF2-40B4-BE49-F238E27FC236}">
                    <a16:creationId xmlns:a16="http://schemas.microsoft.com/office/drawing/2014/main" id="{AADFA0E8-975E-6BD0-7720-BEF7C19A9A71}"/>
                  </a:ext>
                </a:extLst>
              </p:cNvPr>
              <p:cNvSpPr>
                <a:spLocks/>
              </p:cNvSpPr>
              <p:nvPr/>
            </p:nvSpPr>
            <p:spPr bwMode="auto">
              <a:xfrm>
                <a:off x="10040" y="5511"/>
                <a:ext cx="766" cy="1194"/>
              </a:xfrm>
              <a:custGeom>
                <a:avLst/>
                <a:gdLst>
                  <a:gd name="T0" fmla="*/ 150 w 152"/>
                  <a:gd name="T1" fmla="*/ 3 h 237"/>
                  <a:gd name="T2" fmla="*/ 133 w 152"/>
                  <a:gd name="T3" fmla="*/ 35 h 237"/>
                  <a:gd name="T4" fmla="*/ 118 w 152"/>
                  <a:gd name="T5" fmla="*/ 67 h 237"/>
                  <a:gd name="T6" fmla="*/ 86 w 152"/>
                  <a:gd name="T7" fmla="*/ 125 h 237"/>
                  <a:gd name="T8" fmla="*/ 6 w 152"/>
                  <a:gd name="T9" fmla="*/ 235 h 237"/>
                  <a:gd name="T10" fmla="*/ 2 w 152"/>
                  <a:gd name="T11" fmla="*/ 232 h 237"/>
                  <a:gd name="T12" fmla="*/ 86 w 152"/>
                  <a:gd name="T13" fmla="*/ 121 h 237"/>
                  <a:gd name="T14" fmla="*/ 119 w 152"/>
                  <a:gd name="T15" fmla="*/ 58 h 237"/>
                  <a:gd name="T16" fmla="*/ 148 w 152"/>
                  <a:gd name="T17" fmla="*/ 1 h 237"/>
                  <a:gd name="T18" fmla="*/ 150 w 152"/>
                  <a:gd name="T19" fmla="*/ 3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2" h="237">
                    <a:moveTo>
                      <a:pt x="150" y="3"/>
                    </a:moveTo>
                    <a:cubicBezTo>
                      <a:pt x="142" y="11"/>
                      <a:pt x="137" y="25"/>
                      <a:pt x="133" y="35"/>
                    </a:cubicBezTo>
                    <a:cubicBezTo>
                      <a:pt x="128" y="45"/>
                      <a:pt x="123" y="56"/>
                      <a:pt x="118" y="67"/>
                    </a:cubicBezTo>
                    <a:cubicBezTo>
                      <a:pt x="109" y="87"/>
                      <a:pt x="99" y="107"/>
                      <a:pt x="86" y="125"/>
                    </a:cubicBezTo>
                    <a:cubicBezTo>
                      <a:pt x="61" y="162"/>
                      <a:pt x="37" y="202"/>
                      <a:pt x="6" y="235"/>
                    </a:cubicBezTo>
                    <a:cubicBezTo>
                      <a:pt x="4" y="237"/>
                      <a:pt x="0" y="234"/>
                      <a:pt x="2" y="232"/>
                    </a:cubicBezTo>
                    <a:cubicBezTo>
                      <a:pt x="31" y="195"/>
                      <a:pt x="59" y="159"/>
                      <a:pt x="86" y="121"/>
                    </a:cubicBezTo>
                    <a:cubicBezTo>
                      <a:pt x="99" y="101"/>
                      <a:pt x="109" y="80"/>
                      <a:pt x="119" y="58"/>
                    </a:cubicBezTo>
                    <a:cubicBezTo>
                      <a:pt x="128" y="39"/>
                      <a:pt x="137" y="19"/>
                      <a:pt x="148" y="1"/>
                    </a:cubicBezTo>
                    <a:cubicBezTo>
                      <a:pt x="149" y="0"/>
                      <a:pt x="152" y="2"/>
                      <a:pt x="150" y="3"/>
                    </a:cubicBez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378" name="Freeform 21">
                <a:extLst>
                  <a:ext uri="{FF2B5EF4-FFF2-40B4-BE49-F238E27FC236}">
                    <a16:creationId xmlns:a16="http://schemas.microsoft.com/office/drawing/2014/main" id="{B24A3F14-5023-47B0-84A1-D73611A62B19}"/>
                  </a:ext>
                </a:extLst>
              </p:cNvPr>
              <p:cNvSpPr>
                <a:spLocks/>
              </p:cNvSpPr>
              <p:nvPr/>
            </p:nvSpPr>
            <p:spPr bwMode="auto">
              <a:xfrm>
                <a:off x="4657" y="6790"/>
                <a:ext cx="2674" cy="1541"/>
              </a:xfrm>
              <a:custGeom>
                <a:avLst/>
                <a:gdLst>
                  <a:gd name="T0" fmla="*/ 437 w 531"/>
                  <a:gd name="T1" fmla="*/ 252 h 306"/>
                  <a:gd name="T2" fmla="*/ 95 w 531"/>
                  <a:gd name="T3" fmla="*/ 251 h 306"/>
                  <a:gd name="T4" fmla="*/ 94 w 531"/>
                  <a:gd name="T5" fmla="*/ 54 h 306"/>
                  <a:gd name="T6" fmla="*/ 436 w 531"/>
                  <a:gd name="T7" fmla="*/ 54 h 306"/>
                  <a:gd name="T8" fmla="*/ 437 w 531"/>
                  <a:gd name="T9" fmla="*/ 252 h 306"/>
                </a:gdLst>
                <a:ahLst/>
                <a:cxnLst>
                  <a:cxn ang="0">
                    <a:pos x="T0" y="T1"/>
                  </a:cxn>
                  <a:cxn ang="0">
                    <a:pos x="T2" y="T3"/>
                  </a:cxn>
                  <a:cxn ang="0">
                    <a:pos x="T4" y="T5"/>
                  </a:cxn>
                  <a:cxn ang="0">
                    <a:pos x="T6" y="T7"/>
                  </a:cxn>
                  <a:cxn ang="0">
                    <a:pos x="T8" y="T9"/>
                  </a:cxn>
                </a:cxnLst>
                <a:rect l="0" t="0" r="r" b="b"/>
                <a:pathLst>
                  <a:path w="531" h="306">
                    <a:moveTo>
                      <a:pt x="437" y="252"/>
                    </a:moveTo>
                    <a:cubicBezTo>
                      <a:pt x="343" y="306"/>
                      <a:pt x="190" y="306"/>
                      <a:pt x="95" y="251"/>
                    </a:cubicBezTo>
                    <a:cubicBezTo>
                      <a:pt x="1" y="196"/>
                      <a:pt x="0" y="108"/>
                      <a:pt x="94" y="54"/>
                    </a:cubicBezTo>
                    <a:cubicBezTo>
                      <a:pt x="188" y="0"/>
                      <a:pt x="341" y="0"/>
                      <a:pt x="436" y="54"/>
                    </a:cubicBezTo>
                    <a:cubicBezTo>
                      <a:pt x="530" y="109"/>
                      <a:pt x="531" y="197"/>
                      <a:pt x="437" y="252"/>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379" name="Freeform 22">
                <a:extLst>
                  <a:ext uri="{FF2B5EF4-FFF2-40B4-BE49-F238E27FC236}">
                    <a16:creationId xmlns:a16="http://schemas.microsoft.com/office/drawing/2014/main" id="{C29828A6-2B3B-A65D-350B-C00C9D0F4339}"/>
                  </a:ext>
                </a:extLst>
              </p:cNvPr>
              <p:cNvSpPr>
                <a:spLocks/>
              </p:cNvSpPr>
              <p:nvPr/>
            </p:nvSpPr>
            <p:spPr bwMode="auto">
              <a:xfrm>
                <a:off x="8852" y="7616"/>
                <a:ext cx="589" cy="343"/>
              </a:xfrm>
              <a:custGeom>
                <a:avLst/>
                <a:gdLst>
                  <a:gd name="T0" fmla="*/ 96 w 117"/>
                  <a:gd name="T1" fmla="*/ 56 h 68"/>
                  <a:gd name="T2" fmla="*/ 21 w 117"/>
                  <a:gd name="T3" fmla="*/ 56 h 68"/>
                  <a:gd name="T4" fmla="*/ 20 w 117"/>
                  <a:gd name="T5" fmla="*/ 12 h 68"/>
                  <a:gd name="T6" fmla="*/ 96 w 117"/>
                  <a:gd name="T7" fmla="*/ 12 h 68"/>
                  <a:gd name="T8" fmla="*/ 96 w 117"/>
                  <a:gd name="T9" fmla="*/ 56 h 68"/>
                </a:gdLst>
                <a:ahLst/>
                <a:cxnLst>
                  <a:cxn ang="0">
                    <a:pos x="T0" y="T1"/>
                  </a:cxn>
                  <a:cxn ang="0">
                    <a:pos x="T2" y="T3"/>
                  </a:cxn>
                  <a:cxn ang="0">
                    <a:pos x="T4" y="T5"/>
                  </a:cxn>
                  <a:cxn ang="0">
                    <a:pos x="T6" y="T7"/>
                  </a:cxn>
                  <a:cxn ang="0">
                    <a:pos x="T8" y="T9"/>
                  </a:cxn>
                </a:cxnLst>
                <a:rect l="0" t="0" r="r" b="b"/>
                <a:pathLst>
                  <a:path w="117" h="68">
                    <a:moveTo>
                      <a:pt x="96" y="56"/>
                    </a:moveTo>
                    <a:cubicBezTo>
                      <a:pt x="75" y="68"/>
                      <a:pt x="42" y="68"/>
                      <a:pt x="21" y="56"/>
                    </a:cubicBezTo>
                    <a:cubicBezTo>
                      <a:pt x="0" y="44"/>
                      <a:pt x="0" y="24"/>
                      <a:pt x="20" y="12"/>
                    </a:cubicBezTo>
                    <a:cubicBezTo>
                      <a:pt x="41" y="0"/>
                      <a:pt x="75" y="0"/>
                      <a:pt x="96" y="12"/>
                    </a:cubicBezTo>
                    <a:cubicBezTo>
                      <a:pt x="117" y="24"/>
                      <a:pt x="117" y="44"/>
                      <a:pt x="96" y="56"/>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380" name="Freeform 23">
                <a:extLst>
                  <a:ext uri="{FF2B5EF4-FFF2-40B4-BE49-F238E27FC236}">
                    <a16:creationId xmlns:a16="http://schemas.microsoft.com/office/drawing/2014/main" id="{19016254-6146-9DF6-8C42-E0BC376BD977}"/>
                  </a:ext>
                </a:extLst>
              </p:cNvPr>
              <p:cNvSpPr>
                <a:spLocks/>
              </p:cNvSpPr>
              <p:nvPr/>
            </p:nvSpPr>
            <p:spPr bwMode="auto">
              <a:xfrm>
                <a:off x="3272" y="5989"/>
                <a:ext cx="418" cy="237"/>
              </a:xfrm>
              <a:custGeom>
                <a:avLst/>
                <a:gdLst>
                  <a:gd name="T0" fmla="*/ 68 w 83"/>
                  <a:gd name="T1" fmla="*/ 39 h 47"/>
                  <a:gd name="T2" fmla="*/ 15 w 83"/>
                  <a:gd name="T3" fmla="*/ 39 h 47"/>
                  <a:gd name="T4" fmla="*/ 15 w 83"/>
                  <a:gd name="T5" fmla="*/ 8 h 47"/>
                  <a:gd name="T6" fmla="*/ 68 w 83"/>
                  <a:gd name="T7" fmla="*/ 8 h 47"/>
                  <a:gd name="T8" fmla="*/ 68 w 83"/>
                  <a:gd name="T9" fmla="*/ 39 h 47"/>
                </a:gdLst>
                <a:ahLst/>
                <a:cxnLst>
                  <a:cxn ang="0">
                    <a:pos x="T0" y="T1"/>
                  </a:cxn>
                  <a:cxn ang="0">
                    <a:pos x="T2" y="T3"/>
                  </a:cxn>
                  <a:cxn ang="0">
                    <a:pos x="T4" y="T5"/>
                  </a:cxn>
                  <a:cxn ang="0">
                    <a:pos x="T6" y="T7"/>
                  </a:cxn>
                  <a:cxn ang="0">
                    <a:pos x="T8" y="T9"/>
                  </a:cxn>
                </a:cxnLst>
                <a:rect l="0" t="0" r="r" b="b"/>
                <a:pathLst>
                  <a:path w="83" h="47">
                    <a:moveTo>
                      <a:pt x="68" y="39"/>
                    </a:moveTo>
                    <a:cubicBezTo>
                      <a:pt x="53" y="47"/>
                      <a:pt x="30" y="47"/>
                      <a:pt x="15" y="39"/>
                    </a:cubicBezTo>
                    <a:cubicBezTo>
                      <a:pt x="0" y="30"/>
                      <a:pt x="0" y="17"/>
                      <a:pt x="15" y="8"/>
                    </a:cubicBezTo>
                    <a:cubicBezTo>
                      <a:pt x="29" y="0"/>
                      <a:pt x="53" y="0"/>
                      <a:pt x="68" y="8"/>
                    </a:cubicBezTo>
                    <a:cubicBezTo>
                      <a:pt x="82" y="17"/>
                      <a:pt x="83" y="30"/>
                      <a:pt x="68" y="39"/>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381" name="Freeform 24">
                <a:extLst>
                  <a:ext uri="{FF2B5EF4-FFF2-40B4-BE49-F238E27FC236}">
                    <a16:creationId xmlns:a16="http://schemas.microsoft.com/office/drawing/2014/main" id="{8D299CCC-3634-6814-BDA6-874A0B3E47D1}"/>
                  </a:ext>
                </a:extLst>
              </p:cNvPr>
              <p:cNvSpPr>
                <a:spLocks/>
              </p:cNvSpPr>
              <p:nvPr/>
            </p:nvSpPr>
            <p:spPr bwMode="auto">
              <a:xfrm>
                <a:off x="10156" y="5541"/>
                <a:ext cx="257" cy="151"/>
              </a:xfrm>
              <a:custGeom>
                <a:avLst/>
                <a:gdLst>
                  <a:gd name="T0" fmla="*/ 42 w 51"/>
                  <a:gd name="T1" fmla="*/ 25 h 30"/>
                  <a:gd name="T2" fmla="*/ 9 w 51"/>
                  <a:gd name="T3" fmla="*/ 25 h 30"/>
                  <a:gd name="T4" fmla="*/ 9 w 51"/>
                  <a:gd name="T5" fmla="*/ 6 h 30"/>
                  <a:gd name="T6" fmla="*/ 42 w 51"/>
                  <a:gd name="T7" fmla="*/ 6 h 30"/>
                  <a:gd name="T8" fmla="*/ 42 w 51"/>
                  <a:gd name="T9" fmla="*/ 25 h 30"/>
                </a:gdLst>
                <a:ahLst/>
                <a:cxnLst>
                  <a:cxn ang="0">
                    <a:pos x="T0" y="T1"/>
                  </a:cxn>
                  <a:cxn ang="0">
                    <a:pos x="T2" y="T3"/>
                  </a:cxn>
                  <a:cxn ang="0">
                    <a:pos x="T4" y="T5"/>
                  </a:cxn>
                  <a:cxn ang="0">
                    <a:pos x="T6" y="T7"/>
                  </a:cxn>
                  <a:cxn ang="0">
                    <a:pos x="T8" y="T9"/>
                  </a:cxn>
                </a:cxnLst>
                <a:rect l="0" t="0" r="r" b="b"/>
                <a:pathLst>
                  <a:path w="51" h="30">
                    <a:moveTo>
                      <a:pt x="42" y="25"/>
                    </a:moveTo>
                    <a:cubicBezTo>
                      <a:pt x="33" y="30"/>
                      <a:pt x="18" y="30"/>
                      <a:pt x="9" y="25"/>
                    </a:cubicBezTo>
                    <a:cubicBezTo>
                      <a:pt x="0" y="19"/>
                      <a:pt x="0" y="11"/>
                      <a:pt x="9" y="6"/>
                    </a:cubicBezTo>
                    <a:cubicBezTo>
                      <a:pt x="18" y="0"/>
                      <a:pt x="33" y="0"/>
                      <a:pt x="42" y="6"/>
                    </a:cubicBezTo>
                    <a:cubicBezTo>
                      <a:pt x="51" y="11"/>
                      <a:pt x="51" y="20"/>
                      <a:pt x="42" y="25"/>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382" name="Freeform 25">
                <a:extLst>
                  <a:ext uri="{FF2B5EF4-FFF2-40B4-BE49-F238E27FC236}">
                    <a16:creationId xmlns:a16="http://schemas.microsoft.com/office/drawing/2014/main" id="{F5115D5F-B420-31FC-0E5A-EAFAD0B55229}"/>
                  </a:ext>
                </a:extLst>
              </p:cNvPr>
              <p:cNvSpPr>
                <a:spLocks/>
              </p:cNvSpPr>
              <p:nvPr/>
            </p:nvSpPr>
            <p:spPr bwMode="auto">
              <a:xfrm>
                <a:off x="4204" y="5587"/>
                <a:ext cx="372" cy="277"/>
              </a:xfrm>
              <a:custGeom>
                <a:avLst/>
                <a:gdLst>
                  <a:gd name="T0" fmla="*/ 23 w 74"/>
                  <a:gd name="T1" fmla="*/ 0 h 55"/>
                  <a:gd name="T2" fmla="*/ 66 w 74"/>
                  <a:gd name="T3" fmla="*/ 42 h 55"/>
                  <a:gd name="T4" fmla="*/ 60 w 74"/>
                  <a:gd name="T5" fmla="*/ 54 h 55"/>
                  <a:gd name="T6" fmla="*/ 24 w 74"/>
                  <a:gd name="T7" fmla="*/ 48 h 55"/>
                  <a:gd name="T8" fmla="*/ 0 w 74"/>
                  <a:gd name="T9" fmla="*/ 35 h 55"/>
                  <a:gd name="T10" fmla="*/ 5 w 74"/>
                  <a:gd name="T11" fmla="*/ 1 h 55"/>
                  <a:gd name="T12" fmla="*/ 23 w 74"/>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74" h="55">
                    <a:moveTo>
                      <a:pt x="23" y="0"/>
                    </a:moveTo>
                    <a:cubicBezTo>
                      <a:pt x="23" y="0"/>
                      <a:pt x="57" y="39"/>
                      <a:pt x="66" y="42"/>
                    </a:cubicBezTo>
                    <a:cubicBezTo>
                      <a:pt x="74" y="44"/>
                      <a:pt x="66" y="53"/>
                      <a:pt x="60" y="54"/>
                    </a:cubicBezTo>
                    <a:cubicBezTo>
                      <a:pt x="53" y="55"/>
                      <a:pt x="31" y="54"/>
                      <a:pt x="24" y="48"/>
                    </a:cubicBezTo>
                    <a:cubicBezTo>
                      <a:pt x="18" y="41"/>
                      <a:pt x="0" y="35"/>
                      <a:pt x="0" y="35"/>
                    </a:cubicBezTo>
                    <a:cubicBezTo>
                      <a:pt x="0" y="14"/>
                      <a:pt x="5" y="1"/>
                      <a:pt x="5" y="1"/>
                    </a:cubicBezTo>
                    <a:lnTo>
                      <a:pt x="23"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383" name="Freeform 26">
                <a:extLst>
                  <a:ext uri="{FF2B5EF4-FFF2-40B4-BE49-F238E27FC236}">
                    <a16:creationId xmlns:a16="http://schemas.microsoft.com/office/drawing/2014/main" id="{BFAA47A2-AA03-B4FD-F8F1-A23B60BD926E}"/>
                  </a:ext>
                </a:extLst>
              </p:cNvPr>
              <p:cNvSpPr>
                <a:spLocks/>
              </p:cNvSpPr>
              <p:nvPr/>
            </p:nvSpPr>
            <p:spPr bwMode="auto">
              <a:xfrm>
                <a:off x="4073" y="4126"/>
                <a:ext cx="327" cy="1521"/>
              </a:xfrm>
              <a:custGeom>
                <a:avLst/>
                <a:gdLst>
                  <a:gd name="T0" fmla="*/ 61 w 65"/>
                  <a:gd name="T1" fmla="*/ 12 h 302"/>
                  <a:gd name="T2" fmla="*/ 63 w 65"/>
                  <a:gd name="T3" fmla="*/ 127 h 302"/>
                  <a:gd name="T4" fmla="*/ 55 w 65"/>
                  <a:gd name="T5" fmla="*/ 298 h 302"/>
                  <a:gd name="T6" fmla="*/ 25 w 65"/>
                  <a:gd name="T7" fmla="*/ 298 h 302"/>
                  <a:gd name="T8" fmla="*/ 17 w 65"/>
                  <a:gd name="T9" fmla="*/ 142 h 302"/>
                  <a:gd name="T10" fmla="*/ 13 w 65"/>
                  <a:gd name="T11" fmla="*/ 79 h 302"/>
                  <a:gd name="T12" fmla="*/ 20 w 65"/>
                  <a:gd name="T13" fmla="*/ 8 h 302"/>
                  <a:gd name="T14" fmla="*/ 61 w 65"/>
                  <a:gd name="T15" fmla="*/ 12 h 3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 h="302">
                    <a:moveTo>
                      <a:pt x="61" y="12"/>
                    </a:moveTo>
                    <a:cubicBezTo>
                      <a:pt x="61" y="12"/>
                      <a:pt x="65" y="99"/>
                      <a:pt x="63" y="127"/>
                    </a:cubicBezTo>
                    <a:cubicBezTo>
                      <a:pt x="62" y="156"/>
                      <a:pt x="55" y="298"/>
                      <a:pt x="55" y="298"/>
                    </a:cubicBezTo>
                    <a:cubicBezTo>
                      <a:pt x="37" y="302"/>
                      <a:pt x="25" y="298"/>
                      <a:pt x="25" y="298"/>
                    </a:cubicBezTo>
                    <a:cubicBezTo>
                      <a:pt x="19" y="189"/>
                      <a:pt x="19" y="158"/>
                      <a:pt x="17" y="142"/>
                    </a:cubicBezTo>
                    <a:cubicBezTo>
                      <a:pt x="15" y="125"/>
                      <a:pt x="13" y="79"/>
                      <a:pt x="13" y="79"/>
                    </a:cubicBezTo>
                    <a:cubicBezTo>
                      <a:pt x="0" y="52"/>
                      <a:pt x="14" y="17"/>
                      <a:pt x="20" y="8"/>
                    </a:cubicBezTo>
                    <a:cubicBezTo>
                      <a:pt x="27" y="0"/>
                      <a:pt x="61" y="12"/>
                      <a:pt x="61" y="12"/>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384" name="Freeform 27">
                <a:extLst>
                  <a:ext uri="{FF2B5EF4-FFF2-40B4-BE49-F238E27FC236}">
                    <a16:creationId xmlns:a16="http://schemas.microsoft.com/office/drawing/2014/main" id="{729AB28C-24CF-3AFC-42A6-641B2A322E62}"/>
                  </a:ext>
                </a:extLst>
              </p:cNvPr>
              <p:cNvSpPr>
                <a:spLocks/>
              </p:cNvSpPr>
              <p:nvPr/>
            </p:nvSpPr>
            <p:spPr bwMode="auto">
              <a:xfrm>
                <a:off x="3881" y="5728"/>
                <a:ext cx="212" cy="372"/>
              </a:xfrm>
              <a:custGeom>
                <a:avLst/>
                <a:gdLst>
                  <a:gd name="T0" fmla="*/ 32 w 42"/>
                  <a:gd name="T1" fmla="*/ 9 h 74"/>
                  <a:gd name="T2" fmla="*/ 40 w 42"/>
                  <a:gd name="T3" fmla="*/ 53 h 74"/>
                  <a:gd name="T4" fmla="*/ 36 w 42"/>
                  <a:gd name="T5" fmla="*/ 71 h 74"/>
                  <a:gd name="T6" fmla="*/ 3 w 42"/>
                  <a:gd name="T7" fmla="*/ 55 h 74"/>
                  <a:gd name="T8" fmla="*/ 8 w 42"/>
                  <a:gd name="T9" fmla="*/ 16 h 74"/>
                  <a:gd name="T10" fmla="*/ 32 w 42"/>
                  <a:gd name="T11" fmla="*/ 9 h 74"/>
                </a:gdLst>
                <a:ahLst/>
                <a:cxnLst>
                  <a:cxn ang="0">
                    <a:pos x="T0" y="T1"/>
                  </a:cxn>
                  <a:cxn ang="0">
                    <a:pos x="T2" y="T3"/>
                  </a:cxn>
                  <a:cxn ang="0">
                    <a:pos x="T4" y="T5"/>
                  </a:cxn>
                  <a:cxn ang="0">
                    <a:pos x="T6" y="T7"/>
                  </a:cxn>
                  <a:cxn ang="0">
                    <a:pos x="T8" y="T9"/>
                  </a:cxn>
                  <a:cxn ang="0">
                    <a:pos x="T10" y="T11"/>
                  </a:cxn>
                </a:cxnLst>
                <a:rect l="0" t="0" r="r" b="b"/>
                <a:pathLst>
                  <a:path w="42" h="74">
                    <a:moveTo>
                      <a:pt x="32" y="9"/>
                    </a:moveTo>
                    <a:cubicBezTo>
                      <a:pt x="33" y="25"/>
                      <a:pt x="39" y="44"/>
                      <a:pt x="40" y="53"/>
                    </a:cubicBezTo>
                    <a:cubicBezTo>
                      <a:pt x="42" y="63"/>
                      <a:pt x="38" y="68"/>
                      <a:pt x="36" y="71"/>
                    </a:cubicBezTo>
                    <a:cubicBezTo>
                      <a:pt x="34" y="74"/>
                      <a:pt x="7" y="65"/>
                      <a:pt x="3" y="55"/>
                    </a:cubicBezTo>
                    <a:cubicBezTo>
                      <a:pt x="0" y="45"/>
                      <a:pt x="7" y="35"/>
                      <a:pt x="8" y="16"/>
                    </a:cubicBezTo>
                    <a:cubicBezTo>
                      <a:pt x="16" y="0"/>
                      <a:pt x="32" y="9"/>
                      <a:pt x="32" y="9"/>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385" name="Freeform 28">
                <a:extLst>
                  <a:ext uri="{FF2B5EF4-FFF2-40B4-BE49-F238E27FC236}">
                    <a16:creationId xmlns:a16="http://schemas.microsoft.com/office/drawing/2014/main" id="{B2C03A72-604B-5799-D4AE-BF66AEF8D5B4}"/>
                  </a:ext>
                </a:extLst>
              </p:cNvPr>
              <p:cNvSpPr>
                <a:spLocks/>
              </p:cNvSpPr>
              <p:nvPr/>
            </p:nvSpPr>
            <p:spPr bwMode="auto">
              <a:xfrm>
                <a:off x="3866" y="4136"/>
                <a:ext cx="373" cy="1712"/>
              </a:xfrm>
              <a:custGeom>
                <a:avLst/>
                <a:gdLst>
                  <a:gd name="T0" fmla="*/ 74 w 74"/>
                  <a:gd name="T1" fmla="*/ 17 h 340"/>
                  <a:gd name="T2" fmla="*/ 62 w 74"/>
                  <a:gd name="T3" fmla="*/ 122 h 340"/>
                  <a:gd name="T4" fmla="*/ 45 w 74"/>
                  <a:gd name="T5" fmla="*/ 239 h 340"/>
                  <a:gd name="T6" fmla="*/ 38 w 74"/>
                  <a:gd name="T7" fmla="*/ 336 h 340"/>
                  <a:gd name="T8" fmla="*/ 8 w 74"/>
                  <a:gd name="T9" fmla="*/ 336 h 340"/>
                  <a:gd name="T10" fmla="*/ 8 w 74"/>
                  <a:gd name="T11" fmla="*/ 173 h 340"/>
                  <a:gd name="T12" fmla="*/ 7 w 74"/>
                  <a:gd name="T13" fmla="*/ 89 h 340"/>
                  <a:gd name="T14" fmla="*/ 7 w 74"/>
                  <a:gd name="T15" fmla="*/ 36 h 340"/>
                  <a:gd name="T16" fmla="*/ 74 w 74"/>
                  <a:gd name="T17" fmla="*/ 17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340">
                    <a:moveTo>
                      <a:pt x="74" y="17"/>
                    </a:moveTo>
                    <a:cubicBezTo>
                      <a:pt x="74" y="17"/>
                      <a:pt x="69" y="96"/>
                      <a:pt x="62" y="122"/>
                    </a:cubicBezTo>
                    <a:cubicBezTo>
                      <a:pt x="55" y="149"/>
                      <a:pt x="48" y="226"/>
                      <a:pt x="45" y="239"/>
                    </a:cubicBezTo>
                    <a:cubicBezTo>
                      <a:pt x="42" y="253"/>
                      <a:pt x="38" y="336"/>
                      <a:pt x="38" y="336"/>
                    </a:cubicBezTo>
                    <a:cubicBezTo>
                      <a:pt x="21" y="340"/>
                      <a:pt x="8" y="336"/>
                      <a:pt x="8" y="336"/>
                    </a:cubicBezTo>
                    <a:cubicBezTo>
                      <a:pt x="8" y="258"/>
                      <a:pt x="7" y="195"/>
                      <a:pt x="8" y="173"/>
                    </a:cubicBezTo>
                    <a:cubicBezTo>
                      <a:pt x="10" y="152"/>
                      <a:pt x="7" y="89"/>
                      <a:pt x="7" y="89"/>
                    </a:cubicBezTo>
                    <a:cubicBezTo>
                      <a:pt x="1" y="59"/>
                      <a:pt x="0" y="55"/>
                      <a:pt x="7" y="36"/>
                    </a:cubicBezTo>
                    <a:cubicBezTo>
                      <a:pt x="15" y="16"/>
                      <a:pt x="46" y="0"/>
                      <a:pt x="74" y="17"/>
                    </a:cubicBezTo>
                    <a:close/>
                  </a:path>
                </a:pathLst>
              </a:custGeom>
              <a:solidFill>
                <a:srgbClr val="2149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386" name="Freeform 29">
                <a:extLst>
                  <a:ext uri="{FF2B5EF4-FFF2-40B4-BE49-F238E27FC236}">
                    <a16:creationId xmlns:a16="http://schemas.microsoft.com/office/drawing/2014/main" id="{F277F3B6-EEF9-356B-2085-C622C6014B37}"/>
                  </a:ext>
                </a:extLst>
              </p:cNvPr>
              <p:cNvSpPr>
                <a:spLocks/>
              </p:cNvSpPr>
              <p:nvPr/>
            </p:nvSpPr>
            <p:spPr bwMode="auto">
              <a:xfrm>
                <a:off x="4153" y="3275"/>
                <a:ext cx="791" cy="695"/>
              </a:xfrm>
              <a:custGeom>
                <a:avLst/>
                <a:gdLst>
                  <a:gd name="T0" fmla="*/ 32 w 157"/>
                  <a:gd name="T1" fmla="*/ 0 h 138"/>
                  <a:gd name="T2" fmla="*/ 82 w 157"/>
                  <a:gd name="T3" fmla="*/ 92 h 138"/>
                  <a:gd name="T4" fmla="*/ 153 w 157"/>
                  <a:gd name="T5" fmla="*/ 111 h 138"/>
                  <a:gd name="T6" fmla="*/ 146 w 157"/>
                  <a:gd name="T7" fmla="*/ 138 h 138"/>
                  <a:gd name="T8" fmla="*/ 52 w 157"/>
                  <a:gd name="T9" fmla="*/ 106 h 138"/>
                  <a:gd name="T10" fmla="*/ 32 w 157"/>
                  <a:gd name="T11" fmla="*/ 0 h 138"/>
                </a:gdLst>
                <a:ahLst/>
                <a:cxnLst>
                  <a:cxn ang="0">
                    <a:pos x="T0" y="T1"/>
                  </a:cxn>
                  <a:cxn ang="0">
                    <a:pos x="T2" y="T3"/>
                  </a:cxn>
                  <a:cxn ang="0">
                    <a:pos x="T4" y="T5"/>
                  </a:cxn>
                  <a:cxn ang="0">
                    <a:pos x="T6" y="T7"/>
                  </a:cxn>
                  <a:cxn ang="0">
                    <a:pos x="T8" y="T9"/>
                  </a:cxn>
                  <a:cxn ang="0">
                    <a:pos x="T10" y="T11"/>
                  </a:cxn>
                </a:cxnLst>
                <a:rect l="0" t="0" r="r" b="b"/>
                <a:pathLst>
                  <a:path w="157" h="138">
                    <a:moveTo>
                      <a:pt x="32" y="0"/>
                    </a:moveTo>
                    <a:cubicBezTo>
                      <a:pt x="59" y="7"/>
                      <a:pt x="74" y="76"/>
                      <a:pt x="82" y="92"/>
                    </a:cubicBezTo>
                    <a:cubicBezTo>
                      <a:pt x="89" y="107"/>
                      <a:pt x="153" y="111"/>
                      <a:pt x="153" y="111"/>
                    </a:cubicBezTo>
                    <a:cubicBezTo>
                      <a:pt x="157" y="124"/>
                      <a:pt x="146" y="138"/>
                      <a:pt x="146" y="138"/>
                    </a:cubicBezTo>
                    <a:cubicBezTo>
                      <a:pt x="85" y="136"/>
                      <a:pt x="63" y="131"/>
                      <a:pt x="52" y="106"/>
                    </a:cubicBezTo>
                    <a:cubicBezTo>
                      <a:pt x="40" y="82"/>
                      <a:pt x="0" y="8"/>
                      <a:pt x="32" y="0"/>
                    </a:cubicBezTo>
                    <a:close/>
                  </a:path>
                </a:pathLst>
              </a:custGeom>
              <a:solidFill>
                <a:srgbClr val="48B1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387" name="Freeform 30">
                <a:extLst>
                  <a:ext uri="{FF2B5EF4-FFF2-40B4-BE49-F238E27FC236}">
                    <a16:creationId xmlns:a16="http://schemas.microsoft.com/office/drawing/2014/main" id="{DCC7B516-DFA2-9B6D-5580-E7B6453A893C}"/>
                  </a:ext>
                </a:extLst>
              </p:cNvPr>
              <p:cNvSpPr>
                <a:spLocks/>
              </p:cNvSpPr>
              <p:nvPr/>
            </p:nvSpPr>
            <p:spPr bwMode="auto">
              <a:xfrm>
                <a:off x="3720" y="3270"/>
                <a:ext cx="756" cy="1219"/>
              </a:xfrm>
              <a:custGeom>
                <a:avLst/>
                <a:gdLst>
                  <a:gd name="T0" fmla="*/ 118 w 150"/>
                  <a:gd name="T1" fmla="*/ 1 h 242"/>
                  <a:gd name="T2" fmla="*/ 19 w 150"/>
                  <a:gd name="T3" fmla="*/ 36 h 242"/>
                  <a:gd name="T4" fmla="*/ 34 w 150"/>
                  <a:gd name="T5" fmla="*/ 127 h 242"/>
                  <a:gd name="T6" fmla="*/ 31 w 150"/>
                  <a:gd name="T7" fmla="*/ 221 h 242"/>
                  <a:gd name="T8" fmla="*/ 137 w 150"/>
                  <a:gd name="T9" fmla="*/ 214 h 242"/>
                  <a:gd name="T10" fmla="*/ 132 w 150"/>
                  <a:gd name="T11" fmla="*/ 128 h 242"/>
                  <a:gd name="T12" fmla="*/ 118 w 150"/>
                  <a:gd name="T13" fmla="*/ 1 h 242"/>
                </a:gdLst>
                <a:ahLst/>
                <a:cxnLst>
                  <a:cxn ang="0">
                    <a:pos x="T0" y="T1"/>
                  </a:cxn>
                  <a:cxn ang="0">
                    <a:pos x="T2" y="T3"/>
                  </a:cxn>
                  <a:cxn ang="0">
                    <a:pos x="T4" y="T5"/>
                  </a:cxn>
                  <a:cxn ang="0">
                    <a:pos x="T6" y="T7"/>
                  </a:cxn>
                  <a:cxn ang="0">
                    <a:pos x="T8" y="T9"/>
                  </a:cxn>
                  <a:cxn ang="0">
                    <a:pos x="T10" y="T11"/>
                  </a:cxn>
                  <a:cxn ang="0">
                    <a:pos x="T12" y="T13"/>
                  </a:cxn>
                </a:cxnLst>
                <a:rect l="0" t="0" r="r" b="b"/>
                <a:pathLst>
                  <a:path w="150" h="242">
                    <a:moveTo>
                      <a:pt x="118" y="1"/>
                    </a:moveTo>
                    <a:cubicBezTo>
                      <a:pt x="94" y="0"/>
                      <a:pt x="37" y="12"/>
                      <a:pt x="19" y="36"/>
                    </a:cubicBezTo>
                    <a:cubicBezTo>
                      <a:pt x="0" y="60"/>
                      <a:pt x="27" y="101"/>
                      <a:pt x="34" y="127"/>
                    </a:cubicBezTo>
                    <a:cubicBezTo>
                      <a:pt x="40" y="152"/>
                      <a:pt x="31" y="215"/>
                      <a:pt x="31" y="221"/>
                    </a:cubicBezTo>
                    <a:cubicBezTo>
                      <a:pt x="60" y="240"/>
                      <a:pt x="129" y="242"/>
                      <a:pt x="137" y="214"/>
                    </a:cubicBezTo>
                    <a:cubicBezTo>
                      <a:pt x="140" y="183"/>
                      <a:pt x="133" y="146"/>
                      <a:pt x="132" y="128"/>
                    </a:cubicBezTo>
                    <a:cubicBezTo>
                      <a:pt x="133" y="89"/>
                      <a:pt x="150" y="12"/>
                      <a:pt x="118"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388" name="Freeform 31">
                <a:extLst>
                  <a:ext uri="{FF2B5EF4-FFF2-40B4-BE49-F238E27FC236}">
                    <a16:creationId xmlns:a16="http://schemas.microsoft.com/office/drawing/2014/main" id="{46ABF67C-B404-6184-67BA-AFAEA2765387}"/>
                  </a:ext>
                </a:extLst>
              </p:cNvPr>
              <p:cNvSpPr>
                <a:spLocks/>
              </p:cNvSpPr>
              <p:nvPr/>
            </p:nvSpPr>
            <p:spPr bwMode="auto">
              <a:xfrm>
                <a:off x="4199" y="3275"/>
                <a:ext cx="231" cy="1229"/>
              </a:xfrm>
              <a:custGeom>
                <a:avLst/>
                <a:gdLst>
                  <a:gd name="T0" fmla="*/ 2 w 46"/>
                  <a:gd name="T1" fmla="*/ 6 h 244"/>
                  <a:gd name="T2" fmla="*/ 20 w 46"/>
                  <a:gd name="T3" fmla="*/ 145 h 244"/>
                  <a:gd name="T4" fmla="*/ 18 w 46"/>
                  <a:gd name="T5" fmla="*/ 244 h 244"/>
                  <a:gd name="T6" fmla="*/ 44 w 46"/>
                  <a:gd name="T7" fmla="*/ 209 h 244"/>
                  <a:gd name="T8" fmla="*/ 37 w 46"/>
                  <a:gd name="T9" fmla="*/ 127 h 244"/>
                  <a:gd name="T10" fmla="*/ 44 w 46"/>
                  <a:gd name="T11" fmla="*/ 31 h 244"/>
                  <a:gd name="T12" fmla="*/ 23 w 46"/>
                  <a:gd name="T13" fmla="*/ 0 h 244"/>
                  <a:gd name="T14" fmla="*/ 0 w 46"/>
                  <a:gd name="T15" fmla="*/ 0 h 244"/>
                  <a:gd name="T16" fmla="*/ 2 w 46"/>
                  <a:gd name="T17" fmla="*/ 6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 h="244">
                    <a:moveTo>
                      <a:pt x="2" y="6"/>
                    </a:moveTo>
                    <a:cubicBezTo>
                      <a:pt x="18" y="60"/>
                      <a:pt x="21" y="122"/>
                      <a:pt x="20" y="145"/>
                    </a:cubicBezTo>
                    <a:cubicBezTo>
                      <a:pt x="18" y="169"/>
                      <a:pt x="18" y="244"/>
                      <a:pt x="18" y="244"/>
                    </a:cubicBezTo>
                    <a:cubicBezTo>
                      <a:pt x="36" y="234"/>
                      <a:pt x="44" y="217"/>
                      <a:pt x="44" y="209"/>
                    </a:cubicBezTo>
                    <a:cubicBezTo>
                      <a:pt x="44" y="201"/>
                      <a:pt x="37" y="133"/>
                      <a:pt x="37" y="127"/>
                    </a:cubicBezTo>
                    <a:cubicBezTo>
                      <a:pt x="38" y="122"/>
                      <a:pt x="46" y="59"/>
                      <a:pt x="44" y="31"/>
                    </a:cubicBezTo>
                    <a:cubicBezTo>
                      <a:pt x="41" y="3"/>
                      <a:pt x="23" y="0"/>
                      <a:pt x="23" y="0"/>
                    </a:cubicBezTo>
                    <a:cubicBezTo>
                      <a:pt x="0" y="0"/>
                      <a:pt x="0" y="0"/>
                      <a:pt x="0" y="0"/>
                    </a:cubicBezTo>
                    <a:lnTo>
                      <a:pt x="2" y="6"/>
                    </a:lnTo>
                    <a:close/>
                  </a:path>
                </a:pathLst>
              </a:custGeom>
              <a:solidFill>
                <a:srgbClr val="5FBA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389" name="Freeform 32">
                <a:extLst>
                  <a:ext uri="{FF2B5EF4-FFF2-40B4-BE49-F238E27FC236}">
                    <a16:creationId xmlns:a16="http://schemas.microsoft.com/office/drawing/2014/main" id="{BC21E370-8516-069A-6F03-E4B3D125F9AC}"/>
                  </a:ext>
                </a:extLst>
              </p:cNvPr>
              <p:cNvSpPr>
                <a:spLocks/>
              </p:cNvSpPr>
              <p:nvPr/>
            </p:nvSpPr>
            <p:spPr bwMode="auto">
              <a:xfrm>
                <a:off x="4284" y="2968"/>
                <a:ext cx="56" cy="141"/>
              </a:xfrm>
              <a:custGeom>
                <a:avLst/>
                <a:gdLst>
                  <a:gd name="T0" fmla="*/ 0 w 11"/>
                  <a:gd name="T1" fmla="*/ 0 h 28"/>
                  <a:gd name="T2" fmla="*/ 0 w 11"/>
                  <a:gd name="T3" fmla="*/ 28 h 28"/>
                  <a:gd name="T4" fmla="*/ 0 w 11"/>
                  <a:gd name="T5" fmla="*/ 0 h 28"/>
                </a:gdLst>
                <a:ahLst/>
                <a:cxnLst>
                  <a:cxn ang="0">
                    <a:pos x="T0" y="T1"/>
                  </a:cxn>
                  <a:cxn ang="0">
                    <a:pos x="T2" y="T3"/>
                  </a:cxn>
                  <a:cxn ang="0">
                    <a:pos x="T4" y="T5"/>
                  </a:cxn>
                </a:cxnLst>
                <a:rect l="0" t="0" r="r" b="b"/>
                <a:pathLst>
                  <a:path w="11" h="28">
                    <a:moveTo>
                      <a:pt x="0" y="0"/>
                    </a:moveTo>
                    <a:cubicBezTo>
                      <a:pt x="11" y="4"/>
                      <a:pt x="0" y="28"/>
                      <a:pt x="0" y="28"/>
                    </a:cubicBezTo>
                    <a:lnTo>
                      <a:pt x="0" y="0"/>
                    </a:lnTo>
                    <a:close/>
                  </a:path>
                </a:pathLst>
              </a:custGeom>
              <a:solidFill>
                <a:srgbClr val="2031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390" name="Freeform 33">
                <a:extLst>
                  <a:ext uri="{FF2B5EF4-FFF2-40B4-BE49-F238E27FC236}">
                    <a16:creationId xmlns:a16="http://schemas.microsoft.com/office/drawing/2014/main" id="{97ED60FD-1104-E166-A75F-CB0E4979CF73}"/>
                  </a:ext>
                </a:extLst>
              </p:cNvPr>
              <p:cNvSpPr>
                <a:spLocks/>
              </p:cNvSpPr>
              <p:nvPr/>
            </p:nvSpPr>
            <p:spPr bwMode="auto">
              <a:xfrm>
                <a:off x="3972" y="2872"/>
                <a:ext cx="337" cy="478"/>
              </a:xfrm>
              <a:custGeom>
                <a:avLst/>
                <a:gdLst>
                  <a:gd name="T0" fmla="*/ 63 w 67"/>
                  <a:gd name="T1" fmla="*/ 23 h 95"/>
                  <a:gd name="T2" fmla="*/ 65 w 67"/>
                  <a:gd name="T3" fmla="*/ 48 h 95"/>
                  <a:gd name="T4" fmla="*/ 53 w 67"/>
                  <a:gd name="T5" fmla="*/ 88 h 95"/>
                  <a:gd name="T6" fmla="*/ 20 w 67"/>
                  <a:gd name="T7" fmla="*/ 79 h 95"/>
                  <a:gd name="T8" fmla="*/ 0 w 67"/>
                  <a:gd name="T9" fmla="*/ 39 h 95"/>
                  <a:gd name="T10" fmla="*/ 33 w 67"/>
                  <a:gd name="T11" fmla="*/ 1 h 95"/>
                  <a:gd name="T12" fmla="*/ 63 w 67"/>
                  <a:gd name="T13" fmla="*/ 23 h 95"/>
                </a:gdLst>
                <a:ahLst/>
                <a:cxnLst>
                  <a:cxn ang="0">
                    <a:pos x="T0" y="T1"/>
                  </a:cxn>
                  <a:cxn ang="0">
                    <a:pos x="T2" y="T3"/>
                  </a:cxn>
                  <a:cxn ang="0">
                    <a:pos x="T4" y="T5"/>
                  </a:cxn>
                  <a:cxn ang="0">
                    <a:pos x="T6" y="T7"/>
                  </a:cxn>
                  <a:cxn ang="0">
                    <a:pos x="T8" y="T9"/>
                  </a:cxn>
                  <a:cxn ang="0">
                    <a:pos x="T10" y="T11"/>
                  </a:cxn>
                  <a:cxn ang="0">
                    <a:pos x="T12" y="T13"/>
                  </a:cxn>
                </a:cxnLst>
                <a:rect l="0" t="0" r="r" b="b"/>
                <a:pathLst>
                  <a:path w="67" h="95">
                    <a:moveTo>
                      <a:pt x="63" y="23"/>
                    </a:moveTo>
                    <a:cubicBezTo>
                      <a:pt x="63" y="23"/>
                      <a:pt x="67" y="37"/>
                      <a:pt x="65" y="48"/>
                    </a:cubicBezTo>
                    <a:cubicBezTo>
                      <a:pt x="64" y="59"/>
                      <a:pt x="63" y="81"/>
                      <a:pt x="53" y="88"/>
                    </a:cubicBezTo>
                    <a:cubicBezTo>
                      <a:pt x="43" y="95"/>
                      <a:pt x="29" y="87"/>
                      <a:pt x="20" y="79"/>
                    </a:cubicBezTo>
                    <a:cubicBezTo>
                      <a:pt x="11" y="71"/>
                      <a:pt x="1" y="56"/>
                      <a:pt x="0" y="39"/>
                    </a:cubicBezTo>
                    <a:cubicBezTo>
                      <a:pt x="0" y="21"/>
                      <a:pt x="7" y="0"/>
                      <a:pt x="33" y="1"/>
                    </a:cubicBezTo>
                    <a:cubicBezTo>
                      <a:pt x="58" y="2"/>
                      <a:pt x="63" y="23"/>
                      <a:pt x="63" y="23"/>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391" name="Freeform 34">
                <a:extLst>
                  <a:ext uri="{FF2B5EF4-FFF2-40B4-BE49-F238E27FC236}">
                    <a16:creationId xmlns:a16="http://schemas.microsoft.com/office/drawing/2014/main" id="{F28A1E5E-855C-BD62-598F-00D6D9548EC5}"/>
                  </a:ext>
                </a:extLst>
              </p:cNvPr>
              <p:cNvSpPr>
                <a:spLocks/>
              </p:cNvSpPr>
              <p:nvPr/>
            </p:nvSpPr>
            <p:spPr bwMode="auto">
              <a:xfrm>
                <a:off x="4017" y="3189"/>
                <a:ext cx="207" cy="308"/>
              </a:xfrm>
              <a:custGeom>
                <a:avLst/>
                <a:gdLst>
                  <a:gd name="T0" fmla="*/ 4 w 41"/>
                  <a:gd name="T1" fmla="*/ 0 h 61"/>
                  <a:gd name="T2" fmla="*/ 0 w 41"/>
                  <a:gd name="T3" fmla="*/ 31 h 61"/>
                  <a:gd name="T4" fmla="*/ 32 w 41"/>
                  <a:gd name="T5" fmla="*/ 56 h 61"/>
                  <a:gd name="T6" fmla="*/ 40 w 41"/>
                  <a:gd name="T7" fmla="*/ 43 h 61"/>
                  <a:gd name="T8" fmla="*/ 40 w 41"/>
                  <a:gd name="T9" fmla="*/ 15 h 61"/>
                  <a:gd name="T10" fmla="*/ 4 w 41"/>
                  <a:gd name="T11" fmla="*/ 0 h 61"/>
                </a:gdLst>
                <a:ahLst/>
                <a:cxnLst>
                  <a:cxn ang="0">
                    <a:pos x="T0" y="T1"/>
                  </a:cxn>
                  <a:cxn ang="0">
                    <a:pos x="T2" y="T3"/>
                  </a:cxn>
                  <a:cxn ang="0">
                    <a:pos x="T4" y="T5"/>
                  </a:cxn>
                  <a:cxn ang="0">
                    <a:pos x="T6" y="T7"/>
                  </a:cxn>
                  <a:cxn ang="0">
                    <a:pos x="T8" y="T9"/>
                  </a:cxn>
                  <a:cxn ang="0">
                    <a:pos x="T10" y="T11"/>
                  </a:cxn>
                </a:cxnLst>
                <a:rect l="0" t="0" r="r" b="b"/>
                <a:pathLst>
                  <a:path w="41" h="61">
                    <a:moveTo>
                      <a:pt x="4" y="0"/>
                    </a:moveTo>
                    <a:cubicBezTo>
                      <a:pt x="4" y="0"/>
                      <a:pt x="6" y="23"/>
                      <a:pt x="0" y="31"/>
                    </a:cubicBezTo>
                    <a:cubicBezTo>
                      <a:pt x="0" y="37"/>
                      <a:pt x="16" y="61"/>
                      <a:pt x="32" y="56"/>
                    </a:cubicBezTo>
                    <a:cubicBezTo>
                      <a:pt x="41" y="54"/>
                      <a:pt x="40" y="43"/>
                      <a:pt x="40" y="43"/>
                    </a:cubicBezTo>
                    <a:cubicBezTo>
                      <a:pt x="39" y="35"/>
                      <a:pt x="40" y="15"/>
                      <a:pt x="40" y="15"/>
                    </a:cubicBezTo>
                    <a:lnTo>
                      <a:pt x="4" y="0"/>
                    </a:ln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392" name="Freeform 35">
                <a:extLst>
                  <a:ext uri="{FF2B5EF4-FFF2-40B4-BE49-F238E27FC236}">
                    <a16:creationId xmlns:a16="http://schemas.microsoft.com/office/drawing/2014/main" id="{0546AAE6-A702-F199-2265-0126748A5AB4}"/>
                  </a:ext>
                </a:extLst>
              </p:cNvPr>
              <p:cNvSpPr>
                <a:spLocks/>
              </p:cNvSpPr>
              <p:nvPr/>
            </p:nvSpPr>
            <p:spPr bwMode="auto">
              <a:xfrm>
                <a:off x="3871" y="2751"/>
                <a:ext cx="469" cy="469"/>
              </a:xfrm>
              <a:custGeom>
                <a:avLst/>
                <a:gdLst>
                  <a:gd name="T0" fmla="*/ 89 w 93"/>
                  <a:gd name="T1" fmla="*/ 28 h 93"/>
                  <a:gd name="T2" fmla="*/ 77 w 93"/>
                  <a:gd name="T3" fmla="*/ 49 h 93"/>
                  <a:gd name="T4" fmla="*/ 37 w 93"/>
                  <a:gd name="T5" fmla="*/ 44 h 93"/>
                  <a:gd name="T6" fmla="*/ 35 w 93"/>
                  <a:gd name="T7" fmla="*/ 66 h 93"/>
                  <a:gd name="T8" fmla="*/ 25 w 93"/>
                  <a:gd name="T9" fmla="*/ 70 h 93"/>
                  <a:gd name="T10" fmla="*/ 31 w 93"/>
                  <a:gd name="T11" fmla="*/ 81 h 93"/>
                  <a:gd name="T12" fmla="*/ 27 w 93"/>
                  <a:gd name="T13" fmla="*/ 93 h 93"/>
                  <a:gd name="T14" fmla="*/ 21 w 93"/>
                  <a:gd name="T15" fmla="*/ 29 h 93"/>
                  <a:gd name="T16" fmla="*/ 89 w 93"/>
                  <a:gd name="T17" fmla="*/ 28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93">
                    <a:moveTo>
                      <a:pt x="89" y="28"/>
                    </a:moveTo>
                    <a:cubicBezTo>
                      <a:pt x="93" y="41"/>
                      <a:pt x="89" y="45"/>
                      <a:pt x="77" y="49"/>
                    </a:cubicBezTo>
                    <a:cubicBezTo>
                      <a:pt x="66" y="53"/>
                      <a:pt x="37" y="44"/>
                      <a:pt x="37" y="44"/>
                    </a:cubicBezTo>
                    <a:cubicBezTo>
                      <a:pt x="39" y="58"/>
                      <a:pt x="35" y="66"/>
                      <a:pt x="35" y="66"/>
                    </a:cubicBezTo>
                    <a:cubicBezTo>
                      <a:pt x="30" y="52"/>
                      <a:pt x="26" y="59"/>
                      <a:pt x="25" y="70"/>
                    </a:cubicBezTo>
                    <a:cubicBezTo>
                      <a:pt x="25" y="81"/>
                      <a:pt x="31" y="81"/>
                      <a:pt x="31" y="81"/>
                    </a:cubicBezTo>
                    <a:cubicBezTo>
                      <a:pt x="30" y="90"/>
                      <a:pt x="27" y="93"/>
                      <a:pt x="27" y="93"/>
                    </a:cubicBezTo>
                    <a:cubicBezTo>
                      <a:pt x="16" y="85"/>
                      <a:pt x="0" y="30"/>
                      <a:pt x="21" y="29"/>
                    </a:cubicBezTo>
                    <a:cubicBezTo>
                      <a:pt x="21" y="10"/>
                      <a:pt x="81" y="0"/>
                      <a:pt x="89" y="28"/>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393" name="Freeform 36">
                <a:extLst>
                  <a:ext uri="{FF2B5EF4-FFF2-40B4-BE49-F238E27FC236}">
                    <a16:creationId xmlns:a16="http://schemas.microsoft.com/office/drawing/2014/main" id="{8C5EBFDD-B0CF-07D4-D5E0-D7A8ADCEEE38}"/>
                  </a:ext>
                </a:extLst>
              </p:cNvPr>
              <p:cNvSpPr>
                <a:spLocks/>
              </p:cNvSpPr>
              <p:nvPr/>
            </p:nvSpPr>
            <p:spPr bwMode="auto">
              <a:xfrm>
                <a:off x="3750" y="3330"/>
                <a:ext cx="408" cy="1194"/>
              </a:xfrm>
              <a:custGeom>
                <a:avLst/>
                <a:gdLst>
                  <a:gd name="T0" fmla="*/ 52 w 81"/>
                  <a:gd name="T1" fmla="*/ 0 h 237"/>
                  <a:gd name="T2" fmla="*/ 81 w 81"/>
                  <a:gd name="T3" fmla="*/ 109 h 237"/>
                  <a:gd name="T4" fmla="*/ 73 w 81"/>
                  <a:gd name="T5" fmla="*/ 237 h 237"/>
                  <a:gd name="T6" fmla="*/ 12 w 81"/>
                  <a:gd name="T7" fmla="*/ 209 h 237"/>
                  <a:gd name="T8" fmla="*/ 28 w 81"/>
                  <a:gd name="T9" fmla="*/ 137 h 237"/>
                  <a:gd name="T10" fmla="*/ 13 w 81"/>
                  <a:gd name="T11" fmla="*/ 22 h 237"/>
                  <a:gd name="T12" fmla="*/ 52 w 81"/>
                  <a:gd name="T13" fmla="*/ 0 h 237"/>
                </a:gdLst>
                <a:ahLst/>
                <a:cxnLst>
                  <a:cxn ang="0">
                    <a:pos x="T0" y="T1"/>
                  </a:cxn>
                  <a:cxn ang="0">
                    <a:pos x="T2" y="T3"/>
                  </a:cxn>
                  <a:cxn ang="0">
                    <a:pos x="T4" y="T5"/>
                  </a:cxn>
                  <a:cxn ang="0">
                    <a:pos x="T6" y="T7"/>
                  </a:cxn>
                  <a:cxn ang="0">
                    <a:pos x="T8" y="T9"/>
                  </a:cxn>
                  <a:cxn ang="0">
                    <a:pos x="T10" y="T11"/>
                  </a:cxn>
                  <a:cxn ang="0">
                    <a:pos x="T12" y="T13"/>
                  </a:cxn>
                </a:cxnLst>
                <a:rect l="0" t="0" r="r" b="b"/>
                <a:pathLst>
                  <a:path w="81" h="237">
                    <a:moveTo>
                      <a:pt x="52" y="0"/>
                    </a:moveTo>
                    <a:cubicBezTo>
                      <a:pt x="71" y="40"/>
                      <a:pt x="81" y="76"/>
                      <a:pt x="81" y="109"/>
                    </a:cubicBezTo>
                    <a:cubicBezTo>
                      <a:pt x="80" y="142"/>
                      <a:pt x="73" y="237"/>
                      <a:pt x="73" y="237"/>
                    </a:cubicBezTo>
                    <a:cubicBezTo>
                      <a:pt x="40" y="229"/>
                      <a:pt x="18" y="220"/>
                      <a:pt x="12" y="209"/>
                    </a:cubicBezTo>
                    <a:cubicBezTo>
                      <a:pt x="26" y="172"/>
                      <a:pt x="31" y="147"/>
                      <a:pt x="28" y="137"/>
                    </a:cubicBezTo>
                    <a:cubicBezTo>
                      <a:pt x="25" y="126"/>
                      <a:pt x="0" y="46"/>
                      <a:pt x="13" y="22"/>
                    </a:cubicBezTo>
                    <a:cubicBezTo>
                      <a:pt x="25" y="9"/>
                      <a:pt x="52" y="0"/>
                      <a:pt x="52" y="0"/>
                    </a:cubicBezTo>
                    <a:close/>
                  </a:path>
                </a:pathLst>
              </a:custGeom>
              <a:solidFill>
                <a:srgbClr val="5FBA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394" name="Freeform 37">
                <a:extLst>
                  <a:ext uri="{FF2B5EF4-FFF2-40B4-BE49-F238E27FC236}">
                    <a16:creationId xmlns:a16="http://schemas.microsoft.com/office/drawing/2014/main" id="{0E278CA8-9949-80E3-4AB5-7431B586B2B2}"/>
                  </a:ext>
                </a:extLst>
              </p:cNvPr>
              <p:cNvSpPr>
                <a:spLocks/>
              </p:cNvSpPr>
              <p:nvPr/>
            </p:nvSpPr>
            <p:spPr bwMode="auto">
              <a:xfrm>
                <a:off x="3720" y="3396"/>
                <a:ext cx="826" cy="735"/>
              </a:xfrm>
              <a:custGeom>
                <a:avLst/>
                <a:gdLst>
                  <a:gd name="T0" fmla="*/ 30 w 164"/>
                  <a:gd name="T1" fmla="*/ 8 h 146"/>
                  <a:gd name="T2" fmla="*/ 88 w 164"/>
                  <a:gd name="T3" fmla="*/ 98 h 146"/>
                  <a:gd name="T4" fmla="*/ 159 w 164"/>
                  <a:gd name="T5" fmla="*/ 121 h 146"/>
                  <a:gd name="T6" fmla="*/ 155 w 164"/>
                  <a:gd name="T7" fmla="*/ 146 h 146"/>
                  <a:gd name="T8" fmla="*/ 44 w 164"/>
                  <a:gd name="T9" fmla="*/ 101 h 146"/>
                  <a:gd name="T10" fmla="*/ 30 w 164"/>
                  <a:gd name="T11" fmla="*/ 8 h 146"/>
                </a:gdLst>
                <a:ahLst/>
                <a:cxnLst>
                  <a:cxn ang="0">
                    <a:pos x="T0" y="T1"/>
                  </a:cxn>
                  <a:cxn ang="0">
                    <a:pos x="T2" y="T3"/>
                  </a:cxn>
                  <a:cxn ang="0">
                    <a:pos x="T4" y="T5"/>
                  </a:cxn>
                  <a:cxn ang="0">
                    <a:pos x="T6" y="T7"/>
                  </a:cxn>
                  <a:cxn ang="0">
                    <a:pos x="T8" y="T9"/>
                  </a:cxn>
                  <a:cxn ang="0">
                    <a:pos x="T10" y="T11"/>
                  </a:cxn>
                </a:cxnLst>
                <a:rect l="0" t="0" r="r" b="b"/>
                <a:pathLst>
                  <a:path w="164" h="146">
                    <a:moveTo>
                      <a:pt x="30" y="8"/>
                    </a:moveTo>
                    <a:cubicBezTo>
                      <a:pt x="52" y="19"/>
                      <a:pt x="70" y="82"/>
                      <a:pt x="88" y="98"/>
                    </a:cubicBezTo>
                    <a:cubicBezTo>
                      <a:pt x="97" y="108"/>
                      <a:pt x="146" y="120"/>
                      <a:pt x="159" y="121"/>
                    </a:cubicBezTo>
                    <a:cubicBezTo>
                      <a:pt x="164" y="132"/>
                      <a:pt x="155" y="146"/>
                      <a:pt x="155" y="146"/>
                    </a:cubicBezTo>
                    <a:cubicBezTo>
                      <a:pt x="73" y="138"/>
                      <a:pt x="69" y="133"/>
                      <a:pt x="44" y="101"/>
                    </a:cubicBezTo>
                    <a:cubicBezTo>
                      <a:pt x="12" y="61"/>
                      <a:pt x="0" y="0"/>
                      <a:pt x="30" y="8"/>
                    </a:cubicBezTo>
                    <a:close/>
                  </a:path>
                </a:pathLst>
              </a:custGeom>
              <a:solidFill>
                <a:srgbClr val="48B1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395" name="Freeform 38">
                <a:extLst>
                  <a:ext uri="{FF2B5EF4-FFF2-40B4-BE49-F238E27FC236}">
                    <a16:creationId xmlns:a16="http://schemas.microsoft.com/office/drawing/2014/main" id="{B2E24E97-A28B-EC3F-A91F-66A3425AABD9}"/>
                  </a:ext>
                </a:extLst>
              </p:cNvPr>
              <p:cNvSpPr>
                <a:spLocks/>
              </p:cNvSpPr>
              <p:nvPr/>
            </p:nvSpPr>
            <p:spPr bwMode="auto">
              <a:xfrm>
                <a:off x="4068" y="3265"/>
                <a:ext cx="151" cy="106"/>
              </a:xfrm>
              <a:custGeom>
                <a:avLst/>
                <a:gdLst>
                  <a:gd name="T0" fmla="*/ 30 w 30"/>
                  <a:gd name="T1" fmla="*/ 12 h 21"/>
                  <a:gd name="T2" fmla="*/ 0 w 30"/>
                  <a:gd name="T3" fmla="*/ 0 h 21"/>
                  <a:gd name="T4" fmla="*/ 30 w 30"/>
                  <a:gd name="T5" fmla="*/ 21 h 21"/>
                  <a:gd name="T6" fmla="*/ 30 w 30"/>
                  <a:gd name="T7" fmla="*/ 12 h 21"/>
                </a:gdLst>
                <a:ahLst/>
                <a:cxnLst>
                  <a:cxn ang="0">
                    <a:pos x="T0" y="T1"/>
                  </a:cxn>
                  <a:cxn ang="0">
                    <a:pos x="T2" y="T3"/>
                  </a:cxn>
                  <a:cxn ang="0">
                    <a:pos x="T4" y="T5"/>
                  </a:cxn>
                  <a:cxn ang="0">
                    <a:pos x="T6" y="T7"/>
                  </a:cxn>
                </a:cxnLst>
                <a:rect l="0" t="0" r="r" b="b"/>
                <a:pathLst>
                  <a:path w="30" h="21">
                    <a:moveTo>
                      <a:pt x="30" y="12"/>
                    </a:moveTo>
                    <a:cubicBezTo>
                      <a:pt x="23" y="15"/>
                      <a:pt x="13" y="11"/>
                      <a:pt x="0" y="0"/>
                    </a:cubicBezTo>
                    <a:cubicBezTo>
                      <a:pt x="0" y="0"/>
                      <a:pt x="4" y="15"/>
                      <a:pt x="30" y="21"/>
                    </a:cubicBezTo>
                    <a:lnTo>
                      <a:pt x="30" y="12"/>
                    </a:lnTo>
                    <a:close/>
                  </a:path>
                </a:pathLst>
              </a:custGeom>
              <a:solidFill>
                <a:srgbClr val="F4AE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396" name="Freeform 39">
                <a:extLst>
                  <a:ext uri="{FF2B5EF4-FFF2-40B4-BE49-F238E27FC236}">
                    <a16:creationId xmlns:a16="http://schemas.microsoft.com/office/drawing/2014/main" id="{2E3352AF-3EBA-7126-FCDE-9F70C6533BC8}"/>
                  </a:ext>
                </a:extLst>
              </p:cNvPr>
              <p:cNvSpPr>
                <a:spLocks/>
              </p:cNvSpPr>
              <p:nvPr/>
            </p:nvSpPr>
            <p:spPr bwMode="auto">
              <a:xfrm>
                <a:off x="4012" y="3300"/>
                <a:ext cx="166" cy="232"/>
              </a:xfrm>
              <a:custGeom>
                <a:avLst/>
                <a:gdLst>
                  <a:gd name="T0" fmla="*/ 5 w 33"/>
                  <a:gd name="T1" fmla="*/ 0 h 46"/>
                  <a:gd name="T2" fmla="*/ 0 w 33"/>
                  <a:gd name="T3" fmla="*/ 6 h 46"/>
                  <a:gd name="T4" fmla="*/ 12 w 33"/>
                  <a:gd name="T5" fmla="*/ 32 h 46"/>
                  <a:gd name="T6" fmla="*/ 22 w 33"/>
                  <a:gd name="T7" fmla="*/ 46 h 46"/>
                  <a:gd name="T8" fmla="*/ 33 w 33"/>
                  <a:gd name="T9" fmla="*/ 34 h 46"/>
                  <a:gd name="T10" fmla="*/ 5 w 33"/>
                  <a:gd name="T11" fmla="*/ 0 h 46"/>
                </a:gdLst>
                <a:ahLst/>
                <a:cxnLst>
                  <a:cxn ang="0">
                    <a:pos x="T0" y="T1"/>
                  </a:cxn>
                  <a:cxn ang="0">
                    <a:pos x="T2" y="T3"/>
                  </a:cxn>
                  <a:cxn ang="0">
                    <a:pos x="T4" y="T5"/>
                  </a:cxn>
                  <a:cxn ang="0">
                    <a:pos x="T6" y="T7"/>
                  </a:cxn>
                  <a:cxn ang="0">
                    <a:pos x="T8" y="T9"/>
                  </a:cxn>
                  <a:cxn ang="0">
                    <a:pos x="T10" y="T11"/>
                  </a:cxn>
                </a:cxnLst>
                <a:rect l="0" t="0" r="r" b="b"/>
                <a:pathLst>
                  <a:path w="33" h="46">
                    <a:moveTo>
                      <a:pt x="5" y="0"/>
                    </a:moveTo>
                    <a:cubicBezTo>
                      <a:pt x="5" y="1"/>
                      <a:pt x="0" y="6"/>
                      <a:pt x="0" y="6"/>
                    </a:cubicBezTo>
                    <a:cubicBezTo>
                      <a:pt x="0" y="6"/>
                      <a:pt x="9" y="24"/>
                      <a:pt x="12" y="32"/>
                    </a:cubicBezTo>
                    <a:cubicBezTo>
                      <a:pt x="15" y="39"/>
                      <a:pt x="22" y="46"/>
                      <a:pt x="22" y="46"/>
                    </a:cubicBezTo>
                    <a:cubicBezTo>
                      <a:pt x="33" y="34"/>
                      <a:pt x="33" y="34"/>
                      <a:pt x="33" y="34"/>
                    </a:cubicBezTo>
                    <a:cubicBezTo>
                      <a:pt x="18" y="27"/>
                      <a:pt x="5" y="0"/>
                      <a:pt x="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397" name="Freeform 40">
                <a:extLst>
                  <a:ext uri="{FF2B5EF4-FFF2-40B4-BE49-F238E27FC236}">
                    <a16:creationId xmlns:a16="http://schemas.microsoft.com/office/drawing/2014/main" id="{CBBEAB5A-5D0C-CF2A-965E-FB5798710E5E}"/>
                  </a:ext>
                </a:extLst>
              </p:cNvPr>
              <p:cNvSpPr>
                <a:spLocks/>
              </p:cNvSpPr>
              <p:nvPr/>
            </p:nvSpPr>
            <p:spPr bwMode="auto">
              <a:xfrm>
                <a:off x="4178" y="3325"/>
                <a:ext cx="76" cy="192"/>
              </a:xfrm>
              <a:custGeom>
                <a:avLst/>
                <a:gdLst>
                  <a:gd name="T0" fmla="*/ 7 w 15"/>
                  <a:gd name="T1" fmla="*/ 1 h 38"/>
                  <a:gd name="T2" fmla="*/ 0 w 15"/>
                  <a:gd name="T3" fmla="*/ 29 h 38"/>
                  <a:gd name="T4" fmla="*/ 11 w 15"/>
                  <a:gd name="T5" fmla="*/ 38 h 38"/>
                  <a:gd name="T6" fmla="*/ 7 w 15"/>
                  <a:gd name="T7" fmla="*/ 1 h 38"/>
                </a:gdLst>
                <a:ahLst/>
                <a:cxnLst>
                  <a:cxn ang="0">
                    <a:pos x="T0" y="T1"/>
                  </a:cxn>
                  <a:cxn ang="0">
                    <a:pos x="T2" y="T3"/>
                  </a:cxn>
                  <a:cxn ang="0">
                    <a:pos x="T4" y="T5"/>
                  </a:cxn>
                  <a:cxn ang="0">
                    <a:pos x="T6" y="T7"/>
                  </a:cxn>
                </a:cxnLst>
                <a:rect l="0" t="0" r="r" b="b"/>
                <a:pathLst>
                  <a:path w="15" h="38">
                    <a:moveTo>
                      <a:pt x="7" y="1"/>
                    </a:moveTo>
                    <a:cubicBezTo>
                      <a:pt x="6" y="0"/>
                      <a:pt x="4" y="23"/>
                      <a:pt x="0" y="29"/>
                    </a:cubicBezTo>
                    <a:cubicBezTo>
                      <a:pt x="7" y="36"/>
                      <a:pt x="11" y="38"/>
                      <a:pt x="11" y="38"/>
                    </a:cubicBezTo>
                    <a:cubicBezTo>
                      <a:pt x="11" y="38"/>
                      <a:pt x="15" y="11"/>
                      <a:pt x="7"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398" name="Freeform 41">
                <a:extLst>
                  <a:ext uri="{FF2B5EF4-FFF2-40B4-BE49-F238E27FC236}">
                    <a16:creationId xmlns:a16="http://schemas.microsoft.com/office/drawing/2014/main" id="{CF31384F-5399-EFAC-614E-2B906261FF4C}"/>
                  </a:ext>
                </a:extLst>
              </p:cNvPr>
              <p:cNvSpPr>
                <a:spLocks/>
              </p:cNvSpPr>
              <p:nvPr/>
            </p:nvSpPr>
            <p:spPr bwMode="auto">
              <a:xfrm>
                <a:off x="7814" y="4559"/>
                <a:ext cx="36" cy="121"/>
              </a:xfrm>
              <a:custGeom>
                <a:avLst/>
                <a:gdLst>
                  <a:gd name="T0" fmla="*/ 7 w 7"/>
                  <a:gd name="T1" fmla="*/ 1 h 24"/>
                  <a:gd name="T2" fmla="*/ 5 w 7"/>
                  <a:gd name="T3" fmla="*/ 24 h 24"/>
                  <a:gd name="T4" fmla="*/ 3 w 7"/>
                  <a:gd name="T5" fmla="*/ 24 h 24"/>
                  <a:gd name="T6" fmla="*/ 0 w 7"/>
                  <a:gd name="T7" fmla="*/ 10 h 24"/>
                  <a:gd name="T8" fmla="*/ 7 w 7"/>
                  <a:gd name="T9" fmla="*/ 1 h 24"/>
                </a:gdLst>
                <a:ahLst/>
                <a:cxnLst>
                  <a:cxn ang="0">
                    <a:pos x="T0" y="T1"/>
                  </a:cxn>
                  <a:cxn ang="0">
                    <a:pos x="T2" y="T3"/>
                  </a:cxn>
                  <a:cxn ang="0">
                    <a:pos x="T4" y="T5"/>
                  </a:cxn>
                  <a:cxn ang="0">
                    <a:pos x="T6" y="T7"/>
                  </a:cxn>
                  <a:cxn ang="0">
                    <a:pos x="T8" y="T9"/>
                  </a:cxn>
                </a:cxnLst>
                <a:rect l="0" t="0" r="r" b="b"/>
                <a:pathLst>
                  <a:path w="7" h="24">
                    <a:moveTo>
                      <a:pt x="7" y="1"/>
                    </a:moveTo>
                    <a:cubicBezTo>
                      <a:pt x="6" y="12"/>
                      <a:pt x="5" y="24"/>
                      <a:pt x="5" y="24"/>
                    </a:cubicBezTo>
                    <a:cubicBezTo>
                      <a:pt x="3" y="24"/>
                      <a:pt x="3" y="24"/>
                      <a:pt x="3" y="24"/>
                    </a:cubicBezTo>
                    <a:cubicBezTo>
                      <a:pt x="3" y="24"/>
                      <a:pt x="3" y="6"/>
                      <a:pt x="0" y="10"/>
                    </a:cubicBezTo>
                    <a:cubicBezTo>
                      <a:pt x="0" y="0"/>
                      <a:pt x="7" y="1"/>
                      <a:pt x="7" y="1"/>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399" name="Freeform 42">
                <a:extLst>
                  <a:ext uri="{FF2B5EF4-FFF2-40B4-BE49-F238E27FC236}">
                    <a16:creationId xmlns:a16="http://schemas.microsoft.com/office/drawing/2014/main" id="{C16AC43F-103B-6F5D-FF98-E365478A22AA}"/>
                  </a:ext>
                </a:extLst>
              </p:cNvPr>
              <p:cNvSpPr>
                <a:spLocks/>
              </p:cNvSpPr>
              <p:nvPr/>
            </p:nvSpPr>
            <p:spPr bwMode="auto">
              <a:xfrm>
                <a:off x="7643" y="3668"/>
                <a:ext cx="247" cy="1032"/>
              </a:xfrm>
              <a:custGeom>
                <a:avLst/>
                <a:gdLst>
                  <a:gd name="T0" fmla="*/ 5 w 49"/>
                  <a:gd name="T1" fmla="*/ 198 h 205"/>
                  <a:gd name="T2" fmla="*/ 0 w 49"/>
                  <a:gd name="T3" fmla="*/ 194 h 205"/>
                  <a:gd name="T4" fmla="*/ 7 w 49"/>
                  <a:gd name="T5" fmla="*/ 185 h 205"/>
                  <a:gd name="T6" fmla="*/ 23 w 49"/>
                  <a:gd name="T7" fmla="*/ 152 h 205"/>
                  <a:gd name="T8" fmla="*/ 17 w 49"/>
                  <a:gd name="T9" fmla="*/ 53 h 205"/>
                  <a:gd name="T10" fmla="*/ 12 w 49"/>
                  <a:gd name="T11" fmla="*/ 2 h 205"/>
                  <a:gd name="T12" fmla="*/ 47 w 49"/>
                  <a:gd name="T13" fmla="*/ 16 h 205"/>
                  <a:gd name="T14" fmla="*/ 44 w 49"/>
                  <a:gd name="T15" fmla="*/ 51 h 205"/>
                  <a:gd name="T16" fmla="*/ 47 w 49"/>
                  <a:gd name="T17" fmla="*/ 93 h 205"/>
                  <a:gd name="T18" fmla="*/ 39 w 49"/>
                  <a:gd name="T19" fmla="*/ 162 h 205"/>
                  <a:gd name="T20" fmla="*/ 39 w 49"/>
                  <a:gd name="T21" fmla="*/ 163 h 205"/>
                  <a:gd name="T22" fmla="*/ 5 w 49"/>
                  <a:gd name="T23" fmla="*/ 198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9" h="205">
                    <a:moveTo>
                      <a:pt x="5" y="198"/>
                    </a:moveTo>
                    <a:cubicBezTo>
                      <a:pt x="4" y="198"/>
                      <a:pt x="2" y="196"/>
                      <a:pt x="0" y="194"/>
                    </a:cubicBezTo>
                    <a:cubicBezTo>
                      <a:pt x="3" y="191"/>
                      <a:pt x="6" y="188"/>
                      <a:pt x="7" y="185"/>
                    </a:cubicBezTo>
                    <a:cubicBezTo>
                      <a:pt x="13" y="178"/>
                      <a:pt x="22" y="160"/>
                      <a:pt x="23" y="152"/>
                    </a:cubicBezTo>
                    <a:cubicBezTo>
                      <a:pt x="23" y="144"/>
                      <a:pt x="18" y="63"/>
                      <a:pt x="17" y="53"/>
                    </a:cubicBezTo>
                    <a:cubicBezTo>
                      <a:pt x="16" y="43"/>
                      <a:pt x="12" y="5"/>
                      <a:pt x="12" y="2"/>
                    </a:cubicBezTo>
                    <a:cubicBezTo>
                      <a:pt x="13" y="0"/>
                      <a:pt x="47" y="16"/>
                      <a:pt x="47" y="16"/>
                    </a:cubicBezTo>
                    <a:cubicBezTo>
                      <a:pt x="47" y="19"/>
                      <a:pt x="42" y="39"/>
                      <a:pt x="44" y="51"/>
                    </a:cubicBezTo>
                    <a:cubicBezTo>
                      <a:pt x="46" y="64"/>
                      <a:pt x="49" y="72"/>
                      <a:pt x="47" y="93"/>
                    </a:cubicBezTo>
                    <a:cubicBezTo>
                      <a:pt x="46" y="114"/>
                      <a:pt x="36" y="147"/>
                      <a:pt x="39" y="162"/>
                    </a:cubicBezTo>
                    <a:cubicBezTo>
                      <a:pt x="39" y="163"/>
                      <a:pt x="39" y="163"/>
                      <a:pt x="39" y="163"/>
                    </a:cubicBezTo>
                    <a:cubicBezTo>
                      <a:pt x="29" y="177"/>
                      <a:pt x="26" y="205"/>
                      <a:pt x="5" y="198"/>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400" name="Freeform 43">
                <a:extLst>
                  <a:ext uri="{FF2B5EF4-FFF2-40B4-BE49-F238E27FC236}">
                    <a16:creationId xmlns:a16="http://schemas.microsoft.com/office/drawing/2014/main" id="{B64671FF-050F-804F-C89D-2AD0BF62D9CF}"/>
                  </a:ext>
                </a:extLst>
              </p:cNvPr>
              <p:cNvSpPr>
                <a:spLocks/>
              </p:cNvSpPr>
              <p:nvPr/>
            </p:nvSpPr>
            <p:spPr bwMode="auto">
              <a:xfrm>
                <a:off x="7583" y="4489"/>
                <a:ext cx="277" cy="246"/>
              </a:xfrm>
              <a:custGeom>
                <a:avLst/>
                <a:gdLst>
                  <a:gd name="T0" fmla="*/ 12 w 55"/>
                  <a:gd name="T1" fmla="*/ 31 h 49"/>
                  <a:gd name="T2" fmla="*/ 17 w 55"/>
                  <a:gd name="T3" fmla="*/ 35 h 49"/>
                  <a:gd name="T4" fmla="*/ 51 w 55"/>
                  <a:gd name="T5" fmla="*/ 0 h 49"/>
                  <a:gd name="T6" fmla="*/ 50 w 55"/>
                  <a:gd name="T7" fmla="*/ 19 h 49"/>
                  <a:gd name="T8" fmla="*/ 36 w 55"/>
                  <a:gd name="T9" fmla="*/ 41 h 49"/>
                  <a:gd name="T10" fmla="*/ 4 w 55"/>
                  <a:gd name="T11" fmla="*/ 47 h 49"/>
                  <a:gd name="T12" fmla="*/ 12 w 55"/>
                  <a:gd name="T13" fmla="*/ 31 h 49"/>
                </a:gdLst>
                <a:ahLst/>
                <a:cxnLst>
                  <a:cxn ang="0">
                    <a:pos x="T0" y="T1"/>
                  </a:cxn>
                  <a:cxn ang="0">
                    <a:pos x="T2" y="T3"/>
                  </a:cxn>
                  <a:cxn ang="0">
                    <a:pos x="T4" y="T5"/>
                  </a:cxn>
                  <a:cxn ang="0">
                    <a:pos x="T6" y="T7"/>
                  </a:cxn>
                  <a:cxn ang="0">
                    <a:pos x="T8" y="T9"/>
                  </a:cxn>
                  <a:cxn ang="0">
                    <a:pos x="T10" y="T11"/>
                  </a:cxn>
                  <a:cxn ang="0">
                    <a:pos x="T12" y="T13"/>
                  </a:cxn>
                </a:cxnLst>
                <a:rect l="0" t="0" r="r" b="b"/>
                <a:pathLst>
                  <a:path w="55" h="49">
                    <a:moveTo>
                      <a:pt x="12" y="31"/>
                    </a:moveTo>
                    <a:cubicBezTo>
                      <a:pt x="14" y="33"/>
                      <a:pt x="16" y="35"/>
                      <a:pt x="17" y="35"/>
                    </a:cubicBezTo>
                    <a:cubicBezTo>
                      <a:pt x="38" y="42"/>
                      <a:pt x="41" y="14"/>
                      <a:pt x="51" y="0"/>
                    </a:cubicBezTo>
                    <a:cubicBezTo>
                      <a:pt x="55" y="15"/>
                      <a:pt x="53" y="17"/>
                      <a:pt x="50" y="19"/>
                    </a:cubicBezTo>
                    <a:cubicBezTo>
                      <a:pt x="48" y="21"/>
                      <a:pt x="38" y="33"/>
                      <a:pt x="36" y="41"/>
                    </a:cubicBezTo>
                    <a:cubicBezTo>
                      <a:pt x="35" y="49"/>
                      <a:pt x="8" y="49"/>
                      <a:pt x="4" y="47"/>
                    </a:cubicBezTo>
                    <a:cubicBezTo>
                      <a:pt x="0" y="46"/>
                      <a:pt x="6" y="38"/>
                      <a:pt x="12" y="31"/>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401" name="Freeform 44">
                <a:extLst>
                  <a:ext uri="{FF2B5EF4-FFF2-40B4-BE49-F238E27FC236}">
                    <a16:creationId xmlns:a16="http://schemas.microsoft.com/office/drawing/2014/main" id="{DB4F2E1E-C9BF-A766-6AC7-F1BB23B3A0AD}"/>
                  </a:ext>
                </a:extLst>
              </p:cNvPr>
              <p:cNvSpPr>
                <a:spLocks/>
              </p:cNvSpPr>
              <p:nvPr/>
            </p:nvSpPr>
            <p:spPr bwMode="auto">
              <a:xfrm>
                <a:off x="7955" y="3678"/>
                <a:ext cx="232" cy="1214"/>
              </a:xfrm>
              <a:custGeom>
                <a:avLst/>
                <a:gdLst>
                  <a:gd name="T0" fmla="*/ 15 w 46"/>
                  <a:gd name="T1" fmla="*/ 85 h 241"/>
                  <a:gd name="T2" fmla="*/ 20 w 46"/>
                  <a:gd name="T3" fmla="*/ 176 h 241"/>
                  <a:gd name="T4" fmla="*/ 14 w 46"/>
                  <a:gd name="T5" fmla="*/ 204 h 241"/>
                  <a:gd name="T6" fmla="*/ 13 w 46"/>
                  <a:gd name="T7" fmla="*/ 217 h 241"/>
                  <a:gd name="T8" fmla="*/ 25 w 46"/>
                  <a:gd name="T9" fmla="*/ 237 h 241"/>
                  <a:gd name="T10" fmla="*/ 39 w 46"/>
                  <a:gd name="T11" fmla="*/ 206 h 241"/>
                  <a:gd name="T12" fmla="*/ 39 w 46"/>
                  <a:gd name="T13" fmla="*/ 177 h 241"/>
                  <a:gd name="T14" fmla="*/ 45 w 46"/>
                  <a:gd name="T15" fmla="*/ 99 h 241"/>
                  <a:gd name="T16" fmla="*/ 39 w 46"/>
                  <a:gd name="T17" fmla="*/ 60 h 241"/>
                  <a:gd name="T18" fmla="*/ 42 w 46"/>
                  <a:gd name="T19" fmla="*/ 22 h 241"/>
                  <a:gd name="T20" fmla="*/ 4 w 46"/>
                  <a:gd name="T21" fmla="*/ 27 h 241"/>
                  <a:gd name="T22" fmla="*/ 15 w 46"/>
                  <a:gd name="T23" fmla="*/ 85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6" h="241">
                    <a:moveTo>
                      <a:pt x="15" y="85"/>
                    </a:moveTo>
                    <a:cubicBezTo>
                      <a:pt x="16" y="94"/>
                      <a:pt x="21" y="164"/>
                      <a:pt x="20" y="176"/>
                    </a:cubicBezTo>
                    <a:cubicBezTo>
                      <a:pt x="20" y="183"/>
                      <a:pt x="16" y="195"/>
                      <a:pt x="14" y="204"/>
                    </a:cubicBezTo>
                    <a:cubicBezTo>
                      <a:pt x="13" y="209"/>
                      <a:pt x="12" y="214"/>
                      <a:pt x="13" y="217"/>
                    </a:cubicBezTo>
                    <a:cubicBezTo>
                      <a:pt x="15" y="223"/>
                      <a:pt x="15" y="241"/>
                      <a:pt x="25" y="237"/>
                    </a:cubicBezTo>
                    <a:cubicBezTo>
                      <a:pt x="35" y="232"/>
                      <a:pt x="41" y="220"/>
                      <a:pt x="39" y="206"/>
                    </a:cubicBezTo>
                    <a:cubicBezTo>
                      <a:pt x="37" y="192"/>
                      <a:pt x="39" y="186"/>
                      <a:pt x="39" y="177"/>
                    </a:cubicBezTo>
                    <a:cubicBezTo>
                      <a:pt x="38" y="169"/>
                      <a:pt x="44" y="118"/>
                      <a:pt x="45" y="99"/>
                    </a:cubicBezTo>
                    <a:cubicBezTo>
                      <a:pt x="46" y="81"/>
                      <a:pt x="40" y="72"/>
                      <a:pt x="39" y="60"/>
                    </a:cubicBezTo>
                    <a:cubicBezTo>
                      <a:pt x="39" y="48"/>
                      <a:pt x="42" y="22"/>
                      <a:pt x="42" y="22"/>
                    </a:cubicBezTo>
                    <a:cubicBezTo>
                      <a:pt x="42" y="22"/>
                      <a:pt x="0" y="0"/>
                      <a:pt x="4" y="27"/>
                    </a:cubicBezTo>
                    <a:cubicBezTo>
                      <a:pt x="7" y="54"/>
                      <a:pt x="14" y="75"/>
                      <a:pt x="15" y="85"/>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402" name="Freeform 45">
                <a:extLst>
                  <a:ext uri="{FF2B5EF4-FFF2-40B4-BE49-F238E27FC236}">
                    <a16:creationId xmlns:a16="http://schemas.microsoft.com/office/drawing/2014/main" id="{F41DBB69-37A2-FC43-8501-EE2E94A623B3}"/>
                  </a:ext>
                </a:extLst>
              </p:cNvPr>
              <p:cNvSpPr>
                <a:spLocks/>
              </p:cNvSpPr>
              <p:nvPr/>
            </p:nvSpPr>
            <p:spPr bwMode="auto">
              <a:xfrm>
                <a:off x="8011" y="4705"/>
                <a:ext cx="151" cy="187"/>
              </a:xfrm>
              <a:custGeom>
                <a:avLst/>
                <a:gdLst>
                  <a:gd name="T0" fmla="*/ 0 w 30"/>
                  <a:gd name="T1" fmla="*/ 13 h 37"/>
                  <a:gd name="T2" fmla="*/ 14 w 30"/>
                  <a:gd name="T3" fmla="*/ 33 h 37"/>
                  <a:gd name="T4" fmla="*/ 28 w 30"/>
                  <a:gd name="T5" fmla="*/ 2 h 37"/>
                  <a:gd name="T6" fmla="*/ 3 w 30"/>
                  <a:gd name="T7" fmla="*/ 0 h 37"/>
                  <a:gd name="T8" fmla="*/ 0 w 30"/>
                  <a:gd name="T9" fmla="*/ 13 h 37"/>
                </a:gdLst>
                <a:ahLst/>
                <a:cxnLst>
                  <a:cxn ang="0">
                    <a:pos x="T0" y="T1"/>
                  </a:cxn>
                  <a:cxn ang="0">
                    <a:pos x="T2" y="T3"/>
                  </a:cxn>
                  <a:cxn ang="0">
                    <a:pos x="T4" y="T5"/>
                  </a:cxn>
                  <a:cxn ang="0">
                    <a:pos x="T6" y="T7"/>
                  </a:cxn>
                  <a:cxn ang="0">
                    <a:pos x="T8" y="T9"/>
                  </a:cxn>
                </a:cxnLst>
                <a:rect l="0" t="0" r="r" b="b"/>
                <a:pathLst>
                  <a:path w="30" h="37">
                    <a:moveTo>
                      <a:pt x="0" y="13"/>
                    </a:moveTo>
                    <a:cubicBezTo>
                      <a:pt x="1" y="26"/>
                      <a:pt x="4" y="37"/>
                      <a:pt x="14" y="33"/>
                    </a:cubicBezTo>
                    <a:cubicBezTo>
                      <a:pt x="24" y="28"/>
                      <a:pt x="30" y="16"/>
                      <a:pt x="28" y="2"/>
                    </a:cubicBezTo>
                    <a:cubicBezTo>
                      <a:pt x="23" y="17"/>
                      <a:pt x="3" y="17"/>
                      <a:pt x="3" y="0"/>
                    </a:cubicBezTo>
                    <a:cubicBezTo>
                      <a:pt x="2" y="5"/>
                      <a:pt x="0" y="11"/>
                      <a:pt x="0" y="13"/>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403" name="Freeform 46">
                <a:extLst>
                  <a:ext uri="{FF2B5EF4-FFF2-40B4-BE49-F238E27FC236}">
                    <a16:creationId xmlns:a16="http://schemas.microsoft.com/office/drawing/2014/main" id="{943CFB71-BC44-A3CD-6CED-5B964F3E875A}"/>
                  </a:ext>
                </a:extLst>
              </p:cNvPr>
              <p:cNvSpPr>
                <a:spLocks/>
              </p:cNvSpPr>
              <p:nvPr/>
            </p:nvSpPr>
            <p:spPr bwMode="auto">
              <a:xfrm>
                <a:off x="7689" y="3240"/>
                <a:ext cx="287" cy="1208"/>
              </a:xfrm>
              <a:custGeom>
                <a:avLst/>
                <a:gdLst>
                  <a:gd name="T0" fmla="*/ 0 w 57"/>
                  <a:gd name="T1" fmla="*/ 0 h 240"/>
                  <a:gd name="T2" fmla="*/ 0 w 57"/>
                  <a:gd name="T3" fmla="*/ 113 h 240"/>
                  <a:gd name="T4" fmla="*/ 8 w 57"/>
                  <a:gd name="T5" fmla="*/ 235 h 240"/>
                  <a:gd name="T6" fmla="*/ 36 w 57"/>
                  <a:gd name="T7" fmla="*/ 234 h 240"/>
                  <a:gd name="T8" fmla="*/ 46 w 57"/>
                  <a:gd name="T9" fmla="*/ 148 h 240"/>
                  <a:gd name="T10" fmla="*/ 42 w 57"/>
                  <a:gd name="T11" fmla="*/ 108 h 240"/>
                  <a:gd name="T12" fmla="*/ 57 w 57"/>
                  <a:gd name="T13" fmla="*/ 11 h 240"/>
                  <a:gd name="T14" fmla="*/ 0 w 57"/>
                  <a:gd name="T15" fmla="*/ 0 h 2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 h="240">
                    <a:moveTo>
                      <a:pt x="0" y="0"/>
                    </a:moveTo>
                    <a:cubicBezTo>
                      <a:pt x="0" y="0"/>
                      <a:pt x="0" y="85"/>
                      <a:pt x="0" y="113"/>
                    </a:cubicBezTo>
                    <a:cubicBezTo>
                      <a:pt x="0" y="141"/>
                      <a:pt x="8" y="235"/>
                      <a:pt x="8" y="235"/>
                    </a:cubicBezTo>
                    <a:cubicBezTo>
                      <a:pt x="22" y="240"/>
                      <a:pt x="36" y="234"/>
                      <a:pt x="36" y="234"/>
                    </a:cubicBezTo>
                    <a:cubicBezTo>
                      <a:pt x="38" y="209"/>
                      <a:pt x="45" y="169"/>
                      <a:pt x="46" y="148"/>
                    </a:cubicBezTo>
                    <a:cubicBezTo>
                      <a:pt x="47" y="127"/>
                      <a:pt x="38" y="124"/>
                      <a:pt x="42" y="108"/>
                    </a:cubicBezTo>
                    <a:cubicBezTo>
                      <a:pt x="46" y="93"/>
                      <a:pt x="57" y="11"/>
                      <a:pt x="57" y="11"/>
                    </a:cubicBezTo>
                    <a:lnTo>
                      <a:pt x="0" y="0"/>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404" name="Freeform 47">
                <a:extLst>
                  <a:ext uri="{FF2B5EF4-FFF2-40B4-BE49-F238E27FC236}">
                    <a16:creationId xmlns:a16="http://schemas.microsoft.com/office/drawing/2014/main" id="{72AD22EF-CF97-C2EA-A591-39801400D61D}"/>
                  </a:ext>
                </a:extLst>
              </p:cNvPr>
              <p:cNvSpPr>
                <a:spLocks/>
              </p:cNvSpPr>
              <p:nvPr/>
            </p:nvSpPr>
            <p:spPr bwMode="auto">
              <a:xfrm>
                <a:off x="7905" y="3053"/>
                <a:ext cx="353" cy="1546"/>
              </a:xfrm>
              <a:custGeom>
                <a:avLst/>
                <a:gdLst>
                  <a:gd name="T0" fmla="*/ 3 w 70"/>
                  <a:gd name="T1" fmla="*/ 55 h 307"/>
                  <a:gd name="T2" fmla="*/ 14 w 70"/>
                  <a:gd name="T3" fmla="*/ 158 h 307"/>
                  <a:gd name="T4" fmla="*/ 21 w 70"/>
                  <a:gd name="T5" fmla="*/ 229 h 307"/>
                  <a:gd name="T6" fmla="*/ 24 w 70"/>
                  <a:gd name="T7" fmla="*/ 289 h 307"/>
                  <a:gd name="T8" fmla="*/ 52 w 70"/>
                  <a:gd name="T9" fmla="*/ 292 h 307"/>
                  <a:gd name="T10" fmla="*/ 55 w 70"/>
                  <a:gd name="T11" fmla="*/ 190 h 307"/>
                  <a:gd name="T12" fmla="*/ 61 w 70"/>
                  <a:gd name="T13" fmla="*/ 112 h 307"/>
                  <a:gd name="T14" fmla="*/ 61 w 70"/>
                  <a:gd name="T15" fmla="*/ 50 h 307"/>
                  <a:gd name="T16" fmla="*/ 70 w 70"/>
                  <a:gd name="T17" fmla="*/ 10 h 307"/>
                  <a:gd name="T18" fmla="*/ 0 w 70"/>
                  <a:gd name="T19" fmla="*/ 12 h 307"/>
                  <a:gd name="T20" fmla="*/ 3 w 70"/>
                  <a:gd name="T21" fmla="*/ 5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 h="307">
                    <a:moveTo>
                      <a:pt x="3" y="55"/>
                    </a:moveTo>
                    <a:cubicBezTo>
                      <a:pt x="3" y="55"/>
                      <a:pt x="10" y="146"/>
                      <a:pt x="14" y="158"/>
                    </a:cubicBezTo>
                    <a:cubicBezTo>
                      <a:pt x="17" y="169"/>
                      <a:pt x="19" y="214"/>
                      <a:pt x="21" y="229"/>
                    </a:cubicBezTo>
                    <a:cubicBezTo>
                      <a:pt x="23" y="245"/>
                      <a:pt x="24" y="289"/>
                      <a:pt x="24" y="289"/>
                    </a:cubicBezTo>
                    <a:cubicBezTo>
                      <a:pt x="29" y="307"/>
                      <a:pt x="52" y="292"/>
                      <a:pt x="52" y="292"/>
                    </a:cubicBezTo>
                    <a:cubicBezTo>
                      <a:pt x="62" y="235"/>
                      <a:pt x="55" y="207"/>
                      <a:pt x="55" y="190"/>
                    </a:cubicBezTo>
                    <a:cubicBezTo>
                      <a:pt x="55" y="174"/>
                      <a:pt x="63" y="130"/>
                      <a:pt x="61" y="112"/>
                    </a:cubicBezTo>
                    <a:cubicBezTo>
                      <a:pt x="59" y="94"/>
                      <a:pt x="57" y="57"/>
                      <a:pt x="61" y="50"/>
                    </a:cubicBezTo>
                    <a:cubicBezTo>
                      <a:pt x="64" y="43"/>
                      <a:pt x="68" y="31"/>
                      <a:pt x="70" y="10"/>
                    </a:cubicBezTo>
                    <a:cubicBezTo>
                      <a:pt x="43" y="0"/>
                      <a:pt x="0" y="12"/>
                      <a:pt x="0" y="12"/>
                    </a:cubicBezTo>
                    <a:lnTo>
                      <a:pt x="3" y="55"/>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405" name="Freeform 48">
                <a:extLst>
                  <a:ext uri="{FF2B5EF4-FFF2-40B4-BE49-F238E27FC236}">
                    <a16:creationId xmlns:a16="http://schemas.microsoft.com/office/drawing/2014/main" id="{C18B191F-CA94-A6CD-1F94-0557877ABDD9}"/>
                  </a:ext>
                </a:extLst>
              </p:cNvPr>
              <p:cNvSpPr>
                <a:spLocks/>
              </p:cNvSpPr>
              <p:nvPr/>
            </p:nvSpPr>
            <p:spPr bwMode="auto">
              <a:xfrm>
                <a:off x="7553" y="2323"/>
                <a:ext cx="669" cy="1204"/>
              </a:xfrm>
              <a:custGeom>
                <a:avLst/>
                <a:gdLst>
                  <a:gd name="T0" fmla="*/ 32 w 133"/>
                  <a:gd name="T1" fmla="*/ 1 h 239"/>
                  <a:gd name="T2" fmla="*/ 115 w 133"/>
                  <a:gd name="T3" fmla="*/ 51 h 239"/>
                  <a:gd name="T4" fmla="*/ 115 w 133"/>
                  <a:gd name="T5" fmla="*/ 124 h 239"/>
                  <a:gd name="T6" fmla="*/ 119 w 133"/>
                  <a:gd name="T7" fmla="*/ 218 h 239"/>
                  <a:gd name="T8" fmla="*/ 30 w 133"/>
                  <a:gd name="T9" fmla="*/ 211 h 239"/>
                  <a:gd name="T10" fmla="*/ 34 w 133"/>
                  <a:gd name="T11" fmla="*/ 131 h 239"/>
                  <a:gd name="T12" fmla="*/ 32 w 133"/>
                  <a:gd name="T13" fmla="*/ 1 h 239"/>
                </a:gdLst>
                <a:ahLst/>
                <a:cxnLst>
                  <a:cxn ang="0">
                    <a:pos x="T0" y="T1"/>
                  </a:cxn>
                  <a:cxn ang="0">
                    <a:pos x="T2" y="T3"/>
                  </a:cxn>
                  <a:cxn ang="0">
                    <a:pos x="T4" y="T5"/>
                  </a:cxn>
                  <a:cxn ang="0">
                    <a:pos x="T6" y="T7"/>
                  </a:cxn>
                  <a:cxn ang="0">
                    <a:pos x="T8" y="T9"/>
                  </a:cxn>
                  <a:cxn ang="0">
                    <a:pos x="T10" y="T11"/>
                  </a:cxn>
                  <a:cxn ang="0">
                    <a:pos x="T12" y="T13"/>
                  </a:cxn>
                </a:cxnLst>
                <a:rect l="0" t="0" r="r" b="b"/>
                <a:pathLst>
                  <a:path w="133" h="239">
                    <a:moveTo>
                      <a:pt x="32" y="1"/>
                    </a:moveTo>
                    <a:cubicBezTo>
                      <a:pt x="55" y="0"/>
                      <a:pt x="96" y="28"/>
                      <a:pt x="115" y="51"/>
                    </a:cubicBezTo>
                    <a:cubicBezTo>
                      <a:pt x="133" y="74"/>
                      <a:pt x="122" y="100"/>
                      <a:pt x="115" y="124"/>
                    </a:cubicBezTo>
                    <a:cubicBezTo>
                      <a:pt x="109" y="149"/>
                      <a:pt x="119" y="212"/>
                      <a:pt x="119" y="218"/>
                    </a:cubicBezTo>
                    <a:cubicBezTo>
                      <a:pt x="90" y="237"/>
                      <a:pt x="38" y="239"/>
                      <a:pt x="30" y="211"/>
                    </a:cubicBezTo>
                    <a:cubicBezTo>
                      <a:pt x="26" y="180"/>
                      <a:pt x="33" y="149"/>
                      <a:pt x="34" y="131"/>
                    </a:cubicBezTo>
                    <a:cubicBezTo>
                      <a:pt x="32" y="92"/>
                      <a:pt x="0" y="12"/>
                      <a:pt x="32"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406" name="Freeform 49">
                <a:extLst>
                  <a:ext uri="{FF2B5EF4-FFF2-40B4-BE49-F238E27FC236}">
                    <a16:creationId xmlns:a16="http://schemas.microsoft.com/office/drawing/2014/main" id="{84A7540B-5F05-7EB8-C0A4-F22EF33D4D52}"/>
                  </a:ext>
                </a:extLst>
              </p:cNvPr>
              <p:cNvSpPr>
                <a:spLocks/>
              </p:cNvSpPr>
              <p:nvPr/>
            </p:nvSpPr>
            <p:spPr bwMode="auto">
              <a:xfrm>
                <a:off x="7648" y="2328"/>
                <a:ext cx="182" cy="1209"/>
              </a:xfrm>
              <a:custGeom>
                <a:avLst/>
                <a:gdLst>
                  <a:gd name="T0" fmla="*/ 33 w 36"/>
                  <a:gd name="T1" fmla="*/ 5 h 240"/>
                  <a:gd name="T2" fmla="*/ 28 w 36"/>
                  <a:gd name="T3" fmla="*/ 141 h 240"/>
                  <a:gd name="T4" fmla="*/ 31 w 36"/>
                  <a:gd name="T5" fmla="*/ 240 h 240"/>
                  <a:gd name="T6" fmla="*/ 3 w 36"/>
                  <a:gd name="T7" fmla="*/ 206 h 240"/>
                  <a:gd name="T8" fmla="*/ 9 w 36"/>
                  <a:gd name="T9" fmla="*/ 126 h 240"/>
                  <a:gd name="T10" fmla="*/ 1 w 36"/>
                  <a:gd name="T11" fmla="*/ 42 h 240"/>
                  <a:gd name="T12" fmla="*/ 12 w 36"/>
                  <a:gd name="T13" fmla="*/ 10 h 240"/>
                  <a:gd name="T14" fmla="*/ 36 w 36"/>
                  <a:gd name="T15" fmla="*/ 0 h 240"/>
                  <a:gd name="T16" fmla="*/ 33 w 36"/>
                  <a:gd name="T17" fmla="*/ 5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240">
                    <a:moveTo>
                      <a:pt x="33" y="5"/>
                    </a:moveTo>
                    <a:cubicBezTo>
                      <a:pt x="21" y="60"/>
                      <a:pt x="25" y="118"/>
                      <a:pt x="28" y="141"/>
                    </a:cubicBezTo>
                    <a:cubicBezTo>
                      <a:pt x="30" y="164"/>
                      <a:pt x="31" y="240"/>
                      <a:pt x="31" y="240"/>
                    </a:cubicBezTo>
                    <a:cubicBezTo>
                      <a:pt x="12" y="231"/>
                      <a:pt x="4" y="214"/>
                      <a:pt x="3" y="206"/>
                    </a:cubicBezTo>
                    <a:cubicBezTo>
                      <a:pt x="3" y="198"/>
                      <a:pt x="10" y="132"/>
                      <a:pt x="9" y="126"/>
                    </a:cubicBezTo>
                    <a:cubicBezTo>
                      <a:pt x="9" y="121"/>
                      <a:pt x="0" y="70"/>
                      <a:pt x="1" y="42"/>
                    </a:cubicBezTo>
                    <a:cubicBezTo>
                      <a:pt x="1" y="14"/>
                      <a:pt x="12" y="10"/>
                      <a:pt x="12" y="10"/>
                    </a:cubicBezTo>
                    <a:cubicBezTo>
                      <a:pt x="36" y="0"/>
                      <a:pt x="36" y="0"/>
                      <a:pt x="36" y="0"/>
                    </a:cubicBezTo>
                    <a:lnTo>
                      <a:pt x="33" y="5"/>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407" name="Freeform 50">
                <a:extLst>
                  <a:ext uri="{FF2B5EF4-FFF2-40B4-BE49-F238E27FC236}">
                    <a16:creationId xmlns:a16="http://schemas.microsoft.com/office/drawing/2014/main" id="{457815AD-B494-46B6-BD8A-36B3D328A29E}"/>
                  </a:ext>
                </a:extLst>
              </p:cNvPr>
              <p:cNvSpPr>
                <a:spLocks/>
              </p:cNvSpPr>
              <p:nvPr/>
            </p:nvSpPr>
            <p:spPr bwMode="auto">
              <a:xfrm>
                <a:off x="7900" y="2383"/>
                <a:ext cx="423" cy="1164"/>
              </a:xfrm>
              <a:custGeom>
                <a:avLst/>
                <a:gdLst>
                  <a:gd name="T0" fmla="*/ 18 w 84"/>
                  <a:gd name="T1" fmla="*/ 0 h 231"/>
                  <a:gd name="T2" fmla="*/ 9 w 84"/>
                  <a:gd name="T3" fmla="*/ 108 h 231"/>
                  <a:gd name="T4" fmla="*/ 27 w 84"/>
                  <a:gd name="T5" fmla="*/ 231 h 231"/>
                  <a:gd name="T6" fmla="*/ 69 w 84"/>
                  <a:gd name="T7" fmla="*/ 191 h 231"/>
                  <a:gd name="T8" fmla="*/ 51 w 84"/>
                  <a:gd name="T9" fmla="*/ 31 h 231"/>
                  <a:gd name="T10" fmla="*/ 18 w 84"/>
                  <a:gd name="T11" fmla="*/ 0 h 231"/>
                </a:gdLst>
                <a:ahLst/>
                <a:cxnLst>
                  <a:cxn ang="0">
                    <a:pos x="T0" y="T1"/>
                  </a:cxn>
                  <a:cxn ang="0">
                    <a:pos x="T2" y="T3"/>
                  </a:cxn>
                  <a:cxn ang="0">
                    <a:pos x="T4" y="T5"/>
                  </a:cxn>
                  <a:cxn ang="0">
                    <a:pos x="T6" y="T7"/>
                  </a:cxn>
                  <a:cxn ang="0">
                    <a:pos x="T8" y="T9"/>
                  </a:cxn>
                  <a:cxn ang="0">
                    <a:pos x="T10" y="T11"/>
                  </a:cxn>
                </a:cxnLst>
                <a:rect l="0" t="0" r="r" b="b"/>
                <a:pathLst>
                  <a:path w="84" h="231">
                    <a:moveTo>
                      <a:pt x="18" y="0"/>
                    </a:moveTo>
                    <a:cubicBezTo>
                      <a:pt x="0" y="39"/>
                      <a:pt x="9" y="76"/>
                      <a:pt x="9" y="108"/>
                    </a:cubicBezTo>
                    <a:cubicBezTo>
                      <a:pt x="10" y="140"/>
                      <a:pt x="27" y="231"/>
                      <a:pt x="27" y="231"/>
                    </a:cubicBezTo>
                    <a:cubicBezTo>
                      <a:pt x="59" y="223"/>
                      <a:pt x="63" y="202"/>
                      <a:pt x="69" y="191"/>
                    </a:cubicBezTo>
                    <a:cubicBezTo>
                      <a:pt x="84" y="115"/>
                      <a:pt x="65" y="53"/>
                      <a:pt x="51" y="31"/>
                    </a:cubicBezTo>
                    <a:cubicBezTo>
                      <a:pt x="40" y="13"/>
                      <a:pt x="18" y="0"/>
                      <a:pt x="18" y="0"/>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408" name="Freeform 51">
                <a:extLst>
                  <a:ext uri="{FF2B5EF4-FFF2-40B4-BE49-F238E27FC236}">
                    <a16:creationId xmlns:a16="http://schemas.microsoft.com/office/drawing/2014/main" id="{400B454C-17CF-C7AD-57EB-8A38997D1FA0}"/>
                  </a:ext>
                </a:extLst>
              </p:cNvPr>
              <p:cNvSpPr>
                <a:spLocks/>
              </p:cNvSpPr>
              <p:nvPr/>
            </p:nvSpPr>
            <p:spPr bwMode="auto">
              <a:xfrm>
                <a:off x="7316" y="2943"/>
                <a:ext cx="126" cy="70"/>
              </a:xfrm>
              <a:custGeom>
                <a:avLst/>
                <a:gdLst>
                  <a:gd name="T0" fmla="*/ 4 w 25"/>
                  <a:gd name="T1" fmla="*/ 12 h 14"/>
                  <a:gd name="T2" fmla="*/ 20 w 25"/>
                  <a:gd name="T3" fmla="*/ 12 h 14"/>
                  <a:gd name="T4" fmla="*/ 20 w 25"/>
                  <a:gd name="T5" fmla="*/ 2 h 14"/>
                  <a:gd name="T6" fmla="*/ 4 w 25"/>
                  <a:gd name="T7" fmla="*/ 2 h 14"/>
                  <a:gd name="T8" fmla="*/ 4 w 25"/>
                  <a:gd name="T9" fmla="*/ 12 h 14"/>
                </a:gdLst>
                <a:ahLst/>
                <a:cxnLst>
                  <a:cxn ang="0">
                    <a:pos x="T0" y="T1"/>
                  </a:cxn>
                  <a:cxn ang="0">
                    <a:pos x="T2" y="T3"/>
                  </a:cxn>
                  <a:cxn ang="0">
                    <a:pos x="T4" y="T5"/>
                  </a:cxn>
                  <a:cxn ang="0">
                    <a:pos x="T6" y="T7"/>
                  </a:cxn>
                  <a:cxn ang="0">
                    <a:pos x="T8" y="T9"/>
                  </a:cxn>
                </a:cxnLst>
                <a:rect l="0" t="0" r="r" b="b"/>
                <a:pathLst>
                  <a:path w="25" h="14">
                    <a:moveTo>
                      <a:pt x="4" y="12"/>
                    </a:moveTo>
                    <a:cubicBezTo>
                      <a:pt x="9" y="14"/>
                      <a:pt x="16" y="14"/>
                      <a:pt x="20" y="12"/>
                    </a:cubicBezTo>
                    <a:cubicBezTo>
                      <a:pt x="25" y="9"/>
                      <a:pt x="25" y="5"/>
                      <a:pt x="20" y="2"/>
                    </a:cubicBezTo>
                    <a:cubicBezTo>
                      <a:pt x="16" y="0"/>
                      <a:pt x="9" y="0"/>
                      <a:pt x="4" y="2"/>
                    </a:cubicBezTo>
                    <a:cubicBezTo>
                      <a:pt x="0" y="5"/>
                      <a:pt x="0" y="9"/>
                      <a:pt x="4" y="12"/>
                    </a:cubicBezTo>
                    <a:close/>
                  </a:path>
                </a:pathLst>
              </a:custGeom>
              <a:solidFill>
                <a:srgbClr val="83C9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409" name="Freeform 52">
                <a:extLst>
                  <a:ext uri="{FF2B5EF4-FFF2-40B4-BE49-F238E27FC236}">
                    <a16:creationId xmlns:a16="http://schemas.microsoft.com/office/drawing/2014/main" id="{E068E85C-7A8C-D4A6-C2CC-97520469371B}"/>
                  </a:ext>
                </a:extLst>
              </p:cNvPr>
              <p:cNvSpPr>
                <a:spLocks/>
              </p:cNvSpPr>
              <p:nvPr/>
            </p:nvSpPr>
            <p:spPr bwMode="auto">
              <a:xfrm>
                <a:off x="7548" y="2504"/>
                <a:ext cx="694" cy="675"/>
              </a:xfrm>
              <a:custGeom>
                <a:avLst/>
                <a:gdLst>
                  <a:gd name="T0" fmla="*/ 108 w 138"/>
                  <a:gd name="T1" fmla="*/ 7 h 134"/>
                  <a:gd name="T2" fmla="*/ 67 w 138"/>
                  <a:gd name="T3" fmla="*/ 100 h 134"/>
                  <a:gd name="T4" fmla="*/ 5 w 138"/>
                  <a:gd name="T5" fmla="*/ 102 h 134"/>
                  <a:gd name="T6" fmla="*/ 7 w 138"/>
                  <a:gd name="T7" fmla="*/ 128 h 134"/>
                  <a:gd name="T8" fmla="*/ 109 w 138"/>
                  <a:gd name="T9" fmla="*/ 98 h 134"/>
                  <a:gd name="T10" fmla="*/ 108 w 138"/>
                  <a:gd name="T11" fmla="*/ 7 h 134"/>
                </a:gdLst>
                <a:ahLst/>
                <a:cxnLst>
                  <a:cxn ang="0">
                    <a:pos x="T0" y="T1"/>
                  </a:cxn>
                  <a:cxn ang="0">
                    <a:pos x="T2" y="T3"/>
                  </a:cxn>
                  <a:cxn ang="0">
                    <a:pos x="T4" y="T5"/>
                  </a:cxn>
                  <a:cxn ang="0">
                    <a:pos x="T6" y="T7"/>
                  </a:cxn>
                  <a:cxn ang="0">
                    <a:pos x="T8" y="T9"/>
                  </a:cxn>
                  <a:cxn ang="0">
                    <a:pos x="T10" y="T11"/>
                  </a:cxn>
                </a:cxnLst>
                <a:rect l="0" t="0" r="r" b="b"/>
                <a:pathLst>
                  <a:path w="138" h="134">
                    <a:moveTo>
                      <a:pt x="108" y="7"/>
                    </a:moveTo>
                    <a:cubicBezTo>
                      <a:pt x="86" y="18"/>
                      <a:pt x="84" y="84"/>
                      <a:pt x="67" y="100"/>
                    </a:cubicBezTo>
                    <a:cubicBezTo>
                      <a:pt x="57" y="110"/>
                      <a:pt x="18" y="102"/>
                      <a:pt x="5" y="102"/>
                    </a:cubicBezTo>
                    <a:cubicBezTo>
                      <a:pt x="0" y="114"/>
                      <a:pt x="7" y="128"/>
                      <a:pt x="7" y="128"/>
                    </a:cubicBezTo>
                    <a:cubicBezTo>
                      <a:pt x="81" y="132"/>
                      <a:pt x="90" y="134"/>
                      <a:pt x="109" y="98"/>
                    </a:cubicBezTo>
                    <a:cubicBezTo>
                      <a:pt x="123" y="70"/>
                      <a:pt x="138" y="0"/>
                      <a:pt x="108" y="7"/>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410" name="Freeform 53">
                <a:extLst>
                  <a:ext uri="{FF2B5EF4-FFF2-40B4-BE49-F238E27FC236}">
                    <a16:creationId xmlns:a16="http://schemas.microsoft.com/office/drawing/2014/main" id="{E0A183A2-55A5-F8B1-D52A-4C6B82E6062A}"/>
                  </a:ext>
                </a:extLst>
              </p:cNvPr>
              <p:cNvSpPr>
                <a:spLocks/>
              </p:cNvSpPr>
              <p:nvPr/>
            </p:nvSpPr>
            <p:spPr bwMode="auto">
              <a:xfrm>
                <a:off x="7321" y="2343"/>
                <a:ext cx="539" cy="670"/>
              </a:xfrm>
              <a:custGeom>
                <a:avLst/>
                <a:gdLst>
                  <a:gd name="T0" fmla="*/ 77 w 107"/>
                  <a:gd name="T1" fmla="*/ 7 h 133"/>
                  <a:gd name="T2" fmla="*/ 39 w 107"/>
                  <a:gd name="T3" fmla="*/ 90 h 133"/>
                  <a:gd name="T4" fmla="*/ 5 w 107"/>
                  <a:gd name="T5" fmla="*/ 116 h 133"/>
                  <a:gd name="T6" fmla="*/ 14 w 107"/>
                  <a:gd name="T7" fmla="*/ 133 h 133"/>
                  <a:gd name="T8" fmla="*/ 75 w 107"/>
                  <a:gd name="T9" fmla="*/ 85 h 133"/>
                  <a:gd name="T10" fmla="*/ 77 w 107"/>
                  <a:gd name="T11" fmla="*/ 7 h 133"/>
                </a:gdLst>
                <a:ahLst/>
                <a:cxnLst>
                  <a:cxn ang="0">
                    <a:pos x="T0" y="T1"/>
                  </a:cxn>
                  <a:cxn ang="0">
                    <a:pos x="T2" y="T3"/>
                  </a:cxn>
                  <a:cxn ang="0">
                    <a:pos x="T4" y="T5"/>
                  </a:cxn>
                  <a:cxn ang="0">
                    <a:pos x="T6" y="T7"/>
                  </a:cxn>
                  <a:cxn ang="0">
                    <a:pos x="T8" y="T9"/>
                  </a:cxn>
                  <a:cxn ang="0">
                    <a:pos x="T10" y="T11"/>
                  </a:cxn>
                </a:cxnLst>
                <a:rect l="0" t="0" r="r" b="b"/>
                <a:pathLst>
                  <a:path w="107" h="133">
                    <a:moveTo>
                      <a:pt x="77" y="7"/>
                    </a:moveTo>
                    <a:cubicBezTo>
                      <a:pt x="63" y="15"/>
                      <a:pt x="56" y="75"/>
                      <a:pt x="39" y="90"/>
                    </a:cubicBezTo>
                    <a:cubicBezTo>
                      <a:pt x="29" y="98"/>
                      <a:pt x="25" y="106"/>
                      <a:pt x="5" y="116"/>
                    </a:cubicBezTo>
                    <a:cubicBezTo>
                      <a:pt x="0" y="126"/>
                      <a:pt x="14" y="133"/>
                      <a:pt x="14" y="133"/>
                    </a:cubicBezTo>
                    <a:cubicBezTo>
                      <a:pt x="53" y="118"/>
                      <a:pt x="62" y="105"/>
                      <a:pt x="75" y="85"/>
                    </a:cubicBezTo>
                    <a:cubicBezTo>
                      <a:pt x="92" y="61"/>
                      <a:pt x="107" y="0"/>
                      <a:pt x="77" y="7"/>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411" name="Freeform 54">
                <a:extLst>
                  <a:ext uri="{FF2B5EF4-FFF2-40B4-BE49-F238E27FC236}">
                    <a16:creationId xmlns:a16="http://schemas.microsoft.com/office/drawing/2014/main" id="{C8308D52-73BF-C821-E07C-B4825007A79B}"/>
                  </a:ext>
                </a:extLst>
              </p:cNvPr>
              <p:cNvSpPr>
                <a:spLocks/>
              </p:cNvSpPr>
              <p:nvPr/>
            </p:nvSpPr>
            <p:spPr bwMode="auto">
              <a:xfrm>
                <a:off x="7175" y="2937"/>
                <a:ext cx="226" cy="197"/>
              </a:xfrm>
              <a:custGeom>
                <a:avLst/>
                <a:gdLst>
                  <a:gd name="T0" fmla="*/ 42 w 45"/>
                  <a:gd name="T1" fmla="*/ 13 h 39"/>
                  <a:gd name="T2" fmla="*/ 34 w 45"/>
                  <a:gd name="T3" fmla="*/ 22 h 39"/>
                  <a:gd name="T4" fmla="*/ 24 w 45"/>
                  <a:gd name="T5" fmla="*/ 31 h 39"/>
                  <a:gd name="T6" fmla="*/ 25 w 45"/>
                  <a:gd name="T7" fmla="*/ 23 h 39"/>
                  <a:gd name="T8" fmla="*/ 14 w 45"/>
                  <a:gd name="T9" fmla="*/ 36 h 39"/>
                  <a:gd name="T10" fmla="*/ 15 w 45"/>
                  <a:gd name="T11" fmla="*/ 25 h 39"/>
                  <a:gd name="T12" fmla="*/ 7 w 45"/>
                  <a:gd name="T13" fmla="*/ 35 h 39"/>
                  <a:gd name="T14" fmla="*/ 11 w 45"/>
                  <a:gd name="T15" fmla="*/ 20 h 39"/>
                  <a:gd name="T16" fmla="*/ 1 w 45"/>
                  <a:gd name="T17" fmla="*/ 28 h 39"/>
                  <a:gd name="T18" fmla="*/ 14 w 45"/>
                  <a:gd name="T19" fmla="*/ 12 h 39"/>
                  <a:gd name="T20" fmla="*/ 3 w 45"/>
                  <a:gd name="T21" fmla="*/ 15 h 39"/>
                  <a:gd name="T22" fmla="*/ 34 w 45"/>
                  <a:gd name="T23" fmla="*/ 0 h 39"/>
                  <a:gd name="T24" fmla="*/ 42 w 45"/>
                  <a:gd name="T25" fmla="*/ 13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 h="39">
                    <a:moveTo>
                      <a:pt x="42" y="13"/>
                    </a:moveTo>
                    <a:cubicBezTo>
                      <a:pt x="42" y="14"/>
                      <a:pt x="38" y="18"/>
                      <a:pt x="34" y="22"/>
                    </a:cubicBezTo>
                    <a:cubicBezTo>
                      <a:pt x="31" y="26"/>
                      <a:pt x="26" y="33"/>
                      <a:pt x="24" y="31"/>
                    </a:cubicBezTo>
                    <a:cubicBezTo>
                      <a:pt x="22" y="29"/>
                      <a:pt x="25" y="23"/>
                      <a:pt x="25" y="23"/>
                    </a:cubicBezTo>
                    <a:cubicBezTo>
                      <a:pt x="25" y="23"/>
                      <a:pt x="15" y="32"/>
                      <a:pt x="14" y="36"/>
                    </a:cubicBezTo>
                    <a:cubicBezTo>
                      <a:pt x="12" y="39"/>
                      <a:pt x="13" y="30"/>
                      <a:pt x="15" y="25"/>
                    </a:cubicBezTo>
                    <a:cubicBezTo>
                      <a:pt x="9" y="35"/>
                      <a:pt x="7" y="37"/>
                      <a:pt x="7" y="35"/>
                    </a:cubicBezTo>
                    <a:cubicBezTo>
                      <a:pt x="6" y="32"/>
                      <a:pt x="12" y="19"/>
                      <a:pt x="11" y="20"/>
                    </a:cubicBezTo>
                    <a:cubicBezTo>
                      <a:pt x="3" y="32"/>
                      <a:pt x="1" y="33"/>
                      <a:pt x="1" y="28"/>
                    </a:cubicBezTo>
                    <a:cubicBezTo>
                      <a:pt x="2" y="23"/>
                      <a:pt x="9" y="14"/>
                      <a:pt x="14" y="12"/>
                    </a:cubicBezTo>
                    <a:cubicBezTo>
                      <a:pt x="1" y="20"/>
                      <a:pt x="0" y="19"/>
                      <a:pt x="3" y="15"/>
                    </a:cubicBezTo>
                    <a:cubicBezTo>
                      <a:pt x="6" y="12"/>
                      <a:pt x="18" y="2"/>
                      <a:pt x="34" y="0"/>
                    </a:cubicBezTo>
                    <a:cubicBezTo>
                      <a:pt x="45" y="10"/>
                      <a:pt x="42" y="13"/>
                      <a:pt x="42" y="13"/>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412" name="Freeform 55">
                <a:extLst>
                  <a:ext uri="{FF2B5EF4-FFF2-40B4-BE49-F238E27FC236}">
                    <a16:creationId xmlns:a16="http://schemas.microsoft.com/office/drawing/2014/main" id="{C39CFCB5-A350-36EE-82EF-159374366A2A}"/>
                  </a:ext>
                </a:extLst>
              </p:cNvPr>
              <p:cNvSpPr>
                <a:spLocks/>
              </p:cNvSpPr>
              <p:nvPr/>
            </p:nvSpPr>
            <p:spPr bwMode="auto">
              <a:xfrm>
                <a:off x="7316" y="3018"/>
                <a:ext cx="292" cy="146"/>
              </a:xfrm>
              <a:custGeom>
                <a:avLst/>
                <a:gdLst>
                  <a:gd name="T0" fmla="*/ 6 w 58"/>
                  <a:gd name="T1" fmla="*/ 17 h 29"/>
                  <a:gd name="T2" fmla="*/ 24 w 58"/>
                  <a:gd name="T3" fmla="*/ 1 h 29"/>
                  <a:gd name="T4" fmla="*/ 40 w 58"/>
                  <a:gd name="T5" fmla="*/ 3 h 29"/>
                  <a:gd name="T6" fmla="*/ 55 w 58"/>
                  <a:gd name="T7" fmla="*/ 7 h 29"/>
                  <a:gd name="T8" fmla="*/ 57 w 58"/>
                  <a:gd name="T9" fmla="*/ 20 h 29"/>
                  <a:gd name="T10" fmla="*/ 55 w 58"/>
                  <a:gd name="T11" fmla="*/ 21 h 29"/>
                  <a:gd name="T12" fmla="*/ 41 w 58"/>
                  <a:gd name="T13" fmla="*/ 23 h 29"/>
                  <a:gd name="T14" fmla="*/ 30 w 58"/>
                  <a:gd name="T15" fmla="*/ 23 h 29"/>
                  <a:gd name="T16" fmla="*/ 33 w 58"/>
                  <a:gd name="T17" fmla="*/ 25 h 29"/>
                  <a:gd name="T18" fmla="*/ 31 w 58"/>
                  <a:gd name="T19" fmla="*/ 27 h 29"/>
                  <a:gd name="T20" fmla="*/ 15 w 58"/>
                  <a:gd name="T21" fmla="*/ 17 h 29"/>
                  <a:gd name="T22" fmla="*/ 6 w 58"/>
                  <a:gd name="T23" fmla="*/ 17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8" h="29">
                    <a:moveTo>
                      <a:pt x="6" y="17"/>
                    </a:moveTo>
                    <a:cubicBezTo>
                      <a:pt x="10" y="11"/>
                      <a:pt x="16" y="4"/>
                      <a:pt x="24" y="1"/>
                    </a:cubicBezTo>
                    <a:cubicBezTo>
                      <a:pt x="29" y="0"/>
                      <a:pt x="35" y="1"/>
                      <a:pt x="40" y="3"/>
                    </a:cubicBezTo>
                    <a:cubicBezTo>
                      <a:pt x="44" y="4"/>
                      <a:pt x="50" y="5"/>
                      <a:pt x="55" y="7"/>
                    </a:cubicBezTo>
                    <a:cubicBezTo>
                      <a:pt x="56" y="12"/>
                      <a:pt x="58" y="16"/>
                      <a:pt x="57" y="20"/>
                    </a:cubicBezTo>
                    <a:cubicBezTo>
                      <a:pt x="57" y="21"/>
                      <a:pt x="56" y="21"/>
                      <a:pt x="55" y="21"/>
                    </a:cubicBezTo>
                    <a:cubicBezTo>
                      <a:pt x="50" y="22"/>
                      <a:pt x="46" y="23"/>
                      <a:pt x="41" y="23"/>
                    </a:cubicBezTo>
                    <a:cubicBezTo>
                      <a:pt x="38" y="23"/>
                      <a:pt x="33" y="24"/>
                      <a:pt x="30" y="23"/>
                    </a:cubicBezTo>
                    <a:cubicBezTo>
                      <a:pt x="32" y="23"/>
                      <a:pt x="33" y="24"/>
                      <a:pt x="33" y="25"/>
                    </a:cubicBezTo>
                    <a:cubicBezTo>
                      <a:pt x="33" y="26"/>
                      <a:pt x="32" y="27"/>
                      <a:pt x="31" y="27"/>
                    </a:cubicBezTo>
                    <a:cubicBezTo>
                      <a:pt x="25" y="29"/>
                      <a:pt x="19" y="21"/>
                      <a:pt x="15" y="17"/>
                    </a:cubicBezTo>
                    <a:cubicBezTo>
                      <a:pt x="15" y="18"/>
                      <a:pt x="0" y="26"/>
                      <a:pt x="6" y="17"/>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413" name="Freeform 56">
                <a:extLst>
                  <a:ext uri="{FF2B5EF4-FFF2-40B4-BE49-F238E27FC236}">
                    <a16:creationId xmlns:a16="http://schemas.microsoft.com/office/drawing/2014/main" id="{931AAF73-E439-50DD-2A06-84F7707D35DF}"/>
                  </a:ext>
                </a:extLst>
              </p:cNvPr>
              <p:cNvSpPr>
                <a:spLocks/>
              </p:cNvSpPr>
              <p:nvPr/>
            </p:nvSpPr>
            <p:spPr bwMode="auto">
              <a:xfrm>
                <a:off x="7608" y="2006"/>
                <a:ext cx="287" cy="357"/>
              </a:xfrm>
              <a:custGeom>
                <a:avLst/>
                <a:gdLst>
                  <a:gd name="T0" fmla="*/ 17 w 57"/>
                  <a:gd name="T1" fmla="*/ 9 h 71"/>
                  <a:gd name="T2" fmla="*/ 16 w 57"/>
                  <a:gd name="T3" fmla="*/ 11 h 71"/>
                  <a:gd name="T4" fmla="*/ 15 w 57"/>
                  <a:gd name="T5" fmla="*/ 22 h 71"/>
                  <a:gd name="T6" fmla="*/ 7 w 57"/>
                  <a:gd name="T7" fmla="*/ 38 h 71"/>
                  <a:gd name="T8" fmla="*/ 39 w 57"/>
                  <a:gd name="T9" fmla="*/ 69 h 71"/>
                  <a:gd name="T10" fmla="*/ 48 w 57"/>
                  <a:gd name="T11" fmla="*/ 67 h 71"/>
                  <a:gd name="T12" fmla="*/ 43 w 57"/>
                  <a:gd name="T13" fmla="*/ 43 h 71"/>
                  <a:gd name="T14" fmla="*/ 35 w 57"/>
                  <a:gd name="T15" fmla="*/ 27 h 71"/>
                  <a:gd name="T16" fmla="*/ 37 w 57"/>
                  <a:gd name="T17" fmla="*/ 13 h 71"/>
                  <a:gd name="T18" fmla="*/ 17 w 57"/>
                  <a:gd name="T19" fmla="*/ 9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71">
                    <a:moveTo>
                      <a:pt x="17" y="9"/>
                    </a:moveTo>
                    <a:cubicBezTo>
                      <a:pt x="17" y="9"/>
                      <a:pt x="16" y="10"/>
                      <a:pt x="16" y="11"/>
                    </a:cubicBezTo>
                    <a:cubicBezTo>
                      <a:pt x="15" y="14"/>
                      <a:pt x="16" y="18"/>
                      <a:pt x="15" y="22"/>
                    </a:cubicBezTo>
                    <a:cubicBezTo>
                      <a:pt x="13" y="28"/>
                      <a:pt x="9" y="33"/>
                      <a:pt x="7" y="38"/>
                    </a:cubicBezTo>
                    <a:cubicBezTo>
                      <a:pt x="0" y="59"/>
                      <a:pt x="21" y="71"/>
                      <a:pt x="39" y="69"/>
                    </a:cubicBezTo>
                    <a:cubicBezTo>
                      <a:pt x="42" y="69"/>
                      <a:pt x="45" y="69"/>
                      <a:pt x="48" y="67"/>
                    </a:cubicBezTo>
                    <a:cubicBezTo>
                      <a:pt x="57" y="60"/>
                      <a:pt x="47" y="49"/>
                      <a:pt x="43" y="43"/>
                    </a:cubicBezTo>
                    <a:cubicBezTo>
                      <a:pt x="40" y="39"/>
                      <a:pt x="36" y="33"/>
                      <a:pt x="35" y="27"/>
                    </a:cubicBezTo>
                    <a:cubicBezTo>
                      <a:pt x="35" y="22"/>
                      <a:pt x="38" y="18"/>
                      <a:pt x="37" y="13"/>
                    </a:cubicBezTo>
                    <a:cubicBezTo>
                      <a:pt x="35" y="2"/>
                      <a:pt x="22" y="0"/>
                      <a:pt x="17" y="9"/>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414" name="Freeform 57">
                <a:extLst>
                  <a:ext uri="{FF2B5EF4-FFF2-40B4-BE49-F238E27FC236}">
                    <a16:creationId xmlns:a16="http://schemas.microsoft.com/office/drawing/2014/main" id="{4A3F7842-BA61-EBD4-58E9-497FABF6C8DE}"/>
                  </a:ext>
                </a:extLst>
              </p:cNvPr>
              <p:cNvSpPr>
                <a:spLocks/>
              </p:cNvSpPr>
              <p:nvPr/>
            </p:nvSpPr>
            <p:spPr bwMode="auto">
              <a:xfrm>
                <a:off x="7799" y="2263"/>
                <a:ext cx="207" cy="277"/>
              </a:xfrm>
              <a:custGeom>
                <a:avLst/>
                <a:gdLst>
                  <a:gd name="T0" fmla="*/ 33 w 41"/>
                  <a:gd name="T1" fmla="*/ 0 h 55"/>
                  <a:gd name="T2" fmla="*/ 40 w 41"/>
                  <a:gd name="T3" fmla="*/ 29 h 55"/>
                  <a:gd name="T4" fmla="*/ 12 w 41"/>
                  <a:gd name="T5" fmla="*/ 52 h 55"/>
                  <a:gd name="T6" fmla="*/ 0 w 41"/>
                  <a:gd name="T7" fmla="*/ 38 h 55"/>
                  <a:gd name="T8" fmla="*/ 5 w 41"/>
                  <a:gd name="T9" fmla="*/ 15 h 55"/>
                  <a:gd name="T10" fmla="*/ 33 w 41"/>
                  <a:gd name="T11" fmla="*/ 0 h 55"/>
                </a:gdLst>
                <a:ahLst/>
                <a:cxnLst>
                  <a:cxn ang="0">
                    <a:pos x="T0" y="T1"/>
                  </a:cxn>
                  <a:cxn ang="0">
                    <a:pos x="T2" y="T3"/>
                  </a:cxn>
                  <a:cxn ang="0">
                    <a:pos x="T4" y="T5"/>
                  </a:cxn>
                  <a:cxn ang="0">
                    <a:pos x="T6" y="T7"/>
                  </a:cxn>
                  <a:cxn ang="0">
                    <a:pos x="T8" y="T9"/>
                  </a:cxn>
                  <a:cxn ang="0">
                    <a:pos x="T10" y="T11"/>
                  </a:cxn>
                </a:cxnLst>
                <a:rect l="0" t="0" r="r" b="b"/>
                <a:pathLst>
                  <a:path w="41" h="55">
                    <a:moveTo>
                      <a:pt x="33" y="0"/>
                    </a:moveTo>
                    <a:cubicBezTo>
                      <a:pt x="33" y="0"/>
                      <a:pt x="27" y="21"/>
                      <a:pt x="40" y="29"/>
                    </a:cubicBezTo>
                    <a:cubicBezTo>
                      <a:pt x="41" y="34"/>
                      <a:pt x="27" y="55"/>
                      <a:pt x="12" y="52"/>
                    </a:cubicBezTo>
                    <a:cubicBezTo>
                      <a:pt x="4" y="50"/>
                      <a:pt x="0" y="38"/>
                      <a:pt x="0" y="38"/>
                    </a:cubicBezTo>
                    <a:cubicBezTo>
                      <a:pt x="0" y="30"/>
                      <a:pt x="5" y="15"/>
                      <a:pt x="5" y="15"/>
                    </a:cubicBezTo>
                    <a:lnTo>
                      <a:pt x="33" y="0"/>
                    </a:ln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415" name="Freeform 58">
                <a:extLst>
                  <a:ext uri="{FF2B5EF4-FFF2-40B4-BE49-F238E27FC236}">
                    <a16:creationId xmlns:a16="http://schemas.microsoft.com/office/drawing/2014/main" id="{E504EB6C-195B-368C-FB02-FB02BE300C42}"/>
                  </a:ext>
                </a:extLst>
              </p:cNvPr>
              <p:cNvSpPr>
                <a:spLocks/>
              </p:cNvSpPr>
              <p:nvPr/>
            </p:nvSpPr>
            <p:spPr bwMode="auto">
              <a:xfrm>
                <a:off x="7704" y="1945"/>
                <a:ext cx="307" cy="444"/>
              </a:xfrm>
              <a:custGeom>
                <a:avLst/>
                <a:gdLst>
                  <a:gd name="T0" fmla="*/ 4 w 61"/>
                  <a:gd name="T1" fmla="*/ 21 h 88"/>
                  <a:gd name="T2" fmla="*/ 1 w 61"/>
                  <a:gd name="T3" fmla="*/ 44 h 88"/>
                  <a:gd name="T4" fmla="*/ 13 w 61"/>
                  <a:gd name="T5" fmla="*/ 81 h 88"/>
                  <a:gd name="T6" fmla="*/ 43 w 61"/>
                  <a:gd name="T7" fmla="*/ 73 h 88"/>
                  <a:gd name="T8" fmla="*/ 61 w 61"/>
                  <a:gd name="T9" fmla="*/ 36 h 88"/>
                  <a:gd name="T10" fmla="*/ 31 w 61"/>
                  <a:gd name="T11" fmla="*/ 1 h 88"/>
                  <a:gd name="T12" fmla="*/ 4 w 61"/>
                  <a:gd name="T13" fmla="*/ 21 h 88"/>
                </a:gdLst>
                <a:ahLst/>
                <a:cxnLst>
                  <a:cxn ang="0">
                    <a:pos x="T0" y="T1"/>
                  </a:cxn>
                  <a:cxn ang="0">
                    <a:pos x="T2" y="T3"/>
                  </a:cxn>
                  <a:cxn ang="0">
                    <a:pos x="T4" y="T5"/>
                  </a:cxn>
                  <a:cxn ang="0">
                    <a:pos x="T6" y="T7"/>
                  </a:cxn>
                  <a:cxn ang="0">
                    <a:pos x="T8" y="T9"/>
                  </a:cxn>
                  <a:cxn ang="0">
                    <a:pos x="T10" y="T11"/>
                  </a:cxn>
                  <a:cxn ang="0">
                    <a:pos x="T12" y="T13"/>
                  </a:cxn>
                </a:cxnLst>
                <a:rect l="0" t="0" r="r" b="b"/>
                <a:pathLst>
                  <a:path w="61" h="88">
                    <a:moveTo>
                      <a:pt x="4" y="21"/>
                    </a:moveTo>
                    <a:cubicBezTo>
                      <a:pt x="4" y="21"/>
                      <a:pt x="0" y="34"/>
                      <a:pt x="1" y="44"/>
                    </a:cubicBezTo>
                    <a:cubicBezTo>
                      <a:pt x="3" y="54"/>
                      <a:pt x="4" y="75"/>
                      <a:pt x="13" y="81"/>
                    </a:cubicBezTo>
                    <a:cubicBezTo>
                      <a:pt x="21" y="88"/>
                      <a:pt x="34" y="80"/>
                      <a:pt x="43" y="73"/>
                    </a:cubicBezTo>
                    <a:cubicBezTo>
                      <a:pt x="51" y="66"/>
                      <a:pt x="60" y="52"/>
                      <a:pt x="61" y="36"/>
                    </a:cubicBezTo>
                    <a:cubicBezTo>
                      <a:pt x="61" y="20"/>
                      <a:pt x="55" y="0"/>
                      <a:pt x="31" y="1"/>
                    </a:cubicBezTo>
                    <a:cubicBezTo>
                      <a:pt x="8" y="2"/>
                      <a:pt x="4" y="21"/>
                      <a:pt x="4" y="21"/>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416" name="Freeform 59">
                <a:extLst>
                  <a:ext uri="{FF2B5EF4-FFF2-40B4-BE49-F238E27FC236}">
                    <a16:creationId xmlns:a16="http://schemas.microsoft.com/office/drawing/2014/main" id="{71830A93-F094-F55C-BA5D-D42D734FECF4}"/>
                  </a:ext>
                </a:extLst>
              </p:cNvPr>
              <p:cNvSpPr>
                <a:spLocks/>
              </p:cNvSpPr>
              <p:nvPr/>
            </p:nvSpPr>
            <p:spPr bwMode="auto">
              <a:xfrm>
                <a:off x="7774" y="1915"/>
                <a:ext cx="332" cy="458"/>
              </a:xfrm>
              <a:custGeom>
                <a:avLst/>
                <a:gdLst>
                  <a:gd name="T0" fmla="*/ 6 w 66"/>
                  <a:gd name="T1" fmla="*/ 17 h 91"/>
                  <a:gd name="T2" fmla="*/ 10 w 66"/>
                  <a:gd name="T3" fmla="*/ 39 h 91"/>
                  <a:gd name="T4" fmla="*/ 23 w 66"/>
                  <a:gd name="T5" fmla="*/ 51 h 91"/>
                  <a:gd name="T6" fmla="*/ 28 w 66"/>
                  <a:gd name="T7" fmla="*/ 69 h 91"/>
                  <a:gd name="T8" fmla="*/ 29 w 66"/>
                  <a:gd name="T9" fmla="*/ 84 h 91"/>
                  <a:gd name="T10" fmla="*/ 32 w 66"/>
                  <a:gd name="T11" fmla="*/ 90 h 91"/>
                  <a:gd name="T12" fmla="*/ 43 w 66"/>
                  <a:gd name="T13" fmla="*/ 87 h 91"/>
                  <a:gd name="T14" fmla="*/ 55 w 66"/>
                  <a:gd name="T15" fmla="*/ 78 h 91"/>
                  <a:gd name="T16" fmla="*/ 65 w 66"/>
                  <a:gd name="T17" fmla="*/ 51 h 91"/>
                  <a:gd name="T18" fmla="*/ 42 w 66"/>
                  <a:gd name="T19" fmla="*/ 11 h 91"/>
                  <a:gd name="T20" fmla="*/ 6 w 66"/>
                  <a:gd name="T21" fmla="*/ 17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6" h="91">
                    <a:moveTo>
                      <a:pt x="6" y="17"/>
                    </a:moveTo>
                    <a:cubicBezTo>
                      <a:pt x="0" y="25"/>
                      <a:pt x="3" y="34"/>
                      <a:pt x="10" y="39"/>
                    </a:cubicBezTo>
                    <a:cubicBezTo>
                      <a:pt x="15" y="43"/>
                      <a:pt x="20" y="45"/>
                      <a:pt x="23" y="51"/>
                    </a:cubicBezTo>
                    <a:cubicBezTo>
                      <a:pt x="26" y="56"/>
                      <a:pt x="28" y="63"/>
                      <a:pt x="28" y="69"/>
                    </a:cubicBezTo>
                    <a:cubicBezTo>
                      <a:pt x="29" y="74"/>
                      <a:pt x="29" y="79"/>
                      <a:pt x="29" y="84"/>
                    </a:cubicBezTo>
                    <a:cubicBezTo>
                      <a:pt x="29" y="87"/>
                      <a:pt x="29" y="90"/>
                      <a:pt x="32" y="90"/>
                    </a:cubicBezTo>
                    <a:cubicBezTo>
                      <a:pt x="35" y="91"/>
                      <a:pt x="41" y="89"/>
                      <a:pt x="43" y="87"/>
                    </a:cubicBezTo>
                    <a:cubicBezTo>
                      <a:pt x="48" y="85"/>
                      <a:pt x="51" y="82"/>
                      <a:pt x="55" y="78"/>
                    </a:cubicBezTo>
                    <a:cubicBezTo>
                      <a:pt x="61" y="70"/>
                      <a:pt x="65" y="61"/>
                      <a:pt x="65" y="51"/>
                    </a:cubicBezTo>
                    <a:cubicBezTo>
                      <a:pt x="66" y="33"/>
                      <a:pt x="55" y="22"/>
                      <a:pt x="42" y="11"/>
                    </a:cubicBezTo>
                    <a:cubicBezTo>
                      <a:pt x="29" y="0"/>
                      <a:pt x="17" y="4"/>
                      <a:pt x="6" y="17"/>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417" name="Freeform 60">
                <a:extLst>
                  <a:ext uri="{FF2B5EF4-FFF2-40B4-BE49-F238E27FC236}">
                    <a16:creationId xmlns:a16="http://schemas.microsoft.com/office/drawing/2014/main" id="{66BA3E70-83B7-00B4-9C39-509BCB554B3B}"/>
                  </a:ext>
                </a:extLst>
              </p:cNvPr>
              <p:cNvSpPr>
                <a:spLocks/>
              </p:cNvSpPr>
              <p:nvPr/>
            </p:nvSpPr>
            <p:spPr bwMode="auto">
              <a:xfrm>
                <a:off x="7663" y="1910"/>
                <a:ext cx="217" cy="252"/>
              </a:xfrm>
              <a:custGeom>
                <a:avLst/>
                <a:gdLst>
                  <a:gd name="T0" fmla="*/ 20 w 43"/>
                  <a:gd name="T1" fmla="*/ 9 h 50"/>
                  <a:gd name="T2" fmla="*/ 20 w 43"/>
                  <a:gd name="T3" fmla="*/ 9 h 50"/>
                  <a:gd name="T4" fmla="*/ 43 w 43"/>
                  <a:gd name="T5" fmla="*/ 10 h 50"/>
                  <a:gd name="T6" fmla="*/ 22 w 43"/>
                  <a:gd name="T7" fmla="*/ 33 h 50"/>
                  <a:gd name="T8" fmla="*/ 13 w 43"/>
                  <a:gd name="T9" fmla="*/ 38 h 50"/>
                  <a:gd name="T10" fmla="*/ 5 w 43"/>
                  <a:gd name="T11" fmla="*/ 50 h 50"/>
                  <a:gd name="T12" fmla="*/ 3 w 43"/>
                  <a:gd name="T13" fmla="*/ 26 h 50"/>
                  <a:gd name="T14" fmla="*/ 20 w 43"/>
                  <a:gd name="T15" fmla="*/ 9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50">
                    <a:moveTo>
                      <a:pt x="20" y="9"/>
                    </a:moveTo>
                    <a:cubicBezTo>
                      <a:pt x="20" y="9"/>
                      <a:pt x="20" y="9"/>
                      <a:pt x="20" y="9"/>
                    </a:cubicBezTo>
                    <a:cubicBezTo>
                      <a:pt x="25" y="6"/>
                      <a:pt x="43" y="0"/>
                      <a:pt x="43" y="10"/>
                    </a:cubicBezTo>
                    <a:cubicBezTo>
                      <a:pt x="43" y="19"/>
                      <a:pt x="29" y="29"/>
                      <a:pt x="22" y="33"/>
                    </a:cubicBezTo>
                    <a:cubicBezTo>
                      <a:pt x="19" y="35"/>
                      <a:pt x="15" y="36"/>
                      <a:pt x="13" y="38"/>
                    </a:cubicBezTo>
                    <a:cubicBezTo>
                      <a:pt x="9" y="41"/>
                      <a:pt x="8" y="47"/>
                      <a:pt x="5" y="50"/>
                    </a:cubicBezTo>
                    <a:cubicBezTo>
                      <a:pt x="0" y="45"/>
                      <a:pt x="1" y="32"/>
                      <a:pt x="3" y="26"/>
                    </a:cubicBezTo>
                    <a:cubicBezTo>
                      <a:pt x="6" y="18"/>
                      <a:pt x="13" y="14"/>
                      <a:pt x="20" y="9"/>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418" name="Freeform 61">
                <a:extLst>
                  <a:ext uri="{FF2B5EF4-FFF2-40B4-BE49-F238E27FC236}">
                    <a16:creationId xmlns:a16="http://schemas.microsoft.com/office/drawing/2014/main" id="{4D5190BF-BAF7-FF76-F21F-2B5BA46A1111}"/>
                  </a:ext>
                </a:extLst>
              </p:cNvPr>
              <p:cNvSpPr>
                <a:spLocks/>
              </p:cNvSpPr>
              <p:nvPr/>
            </p:nvSpPr>
            <p:spPr bwMode="auto">
              <a:xfrm>
                <a:off x="7809" y="2313"/>
                <a:ext cx="106" cy="76"/>
              </a:xfrm>
              <a:custGeom>
                <a:avLst/>
                <a:gdLst>
                  <a:gd name="T0" fmla="*/ 1 w 21"/>
                  <a:gd name="T1" fmla="*/ 10 h 15"/>
                  <a:gd name="T2" fmla="*/ 21 w 21"/>
                  <a:gd name="T3" fmla="*/ 0 h 15"/>
                  <a:gd name="T4" fmla="*/ 0 w 21"/>
                  <a:gd name="T5" fmla="*/ 15 h 15"/>
                  <a:gd name="T6" fmla="*/ 1 w 21"/>
                  <a:gd name="T7" fmla="*/ 10 h 15"/>
                </a:gdLst>
                <a:ahLst/>
                <a:cxnLst>
                  <a:cxn ang="0">
                    <a:pos x="T0" y="T1"/>
                  </a:cxn>
                  <a:cxn ang="0">
                    <a:pos x="T2" y="T3"/>
                  </a:cxn>
                  <a:cxn ang="0">
                    <a:pos x="T4" y="T5"/>
                  </a:cxn>
                  <a:cxn ang="0">
                    <a:pos x="T6" y="T7"/>
                  </a:cxn>
                </a:cxnLst>
                <a:rect l="0" t="0" r="r" b="b"/>
                <a:pathLst>
                  <a:path w="21" h="15">
                    <a:moveTo>
                      <a:pt x="1" y="10"/>
                    </a:moveTo>
                    <a:cubicBezTo>
                      <a:pt x="11" y="10"/>
                      <a:pt x="21" y="0"/>
                      <a:pt x="21" y="0"/>
                    </a:cubicBezTo>
                    <a:cubicBezTo>
                      <a:pt x="21" y="0"/>
                      <a:pt x="19" y="11"/>
                      <a:pt x="0" y="15"/>
                    </a:cubicBezTo>
                    <a:lnTo>
                      <a:pt x="1" y="10"/>
                    </a:lnTo>
                    <a:close/>
                  </a:path>
                </a:pathLst>
              </a:custGeom>
              <a:solidFill>
                <a:srgbClr val="F4AE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419" name="Freeform 62">
                <a:extLst>
                  <a:ext uri="{FF2B5EF4-FFF2-40B4-BE49-F238E27FC236}">
                    <a16:creationId xmlns:a16="http://schemas.microsoft.com/office/drawing/2014/main" id="{20ECFA3C-0EA4-C966-BEBA-2FDF3FDB3E28}"/>
                  </a:ext>
                </a:extLst>
              </p:cNvPr>
              <p:cNvSpPr>
                <a:spLocks/>
              </p:cNvSpPr>
              <p:nvPr/>
            </p:nvSpPr>
            <p:spPr bwMode="auto">
              <a:xfrm>
                <a:off x="9134" y="5164"/>
                <a:ext cx="508" cy="251"/>
              </a:xfrm>
              <a:custGeom>
                <a:avLst/>
                <a:gdLst>
                  <a:gd name="T0" fmla="*/ 9 w 101"/>
                  <a:gd name="T1" fmla="*/ 0 h 50"/>
                  <a:gd name="T2" fmla="*/ 5 w 101"/>
                  <a:gd name="T3" fmla="*/ 26 h 50"/>
                  <a:gd name="T4" fmla="*/ 101 w 101"/>
                  <a:gd name="T5" fmla="*/ 40 h 50"/>
                  <a:gd name="T6" fmla="*/ 74 w 101"/>
                  <a:gd name="T7" fmla="*/ 1 h 50"/>
                  <a:gd name="T8" fmla="*/ 9 w 101"/>
                  <a:gd name="T9" fmla="*/ 0 h 50"/>
                </a:gdLst>
                <a:ahLst/>
                <a:cxnLst>
                  <a:cxn ang="0">
                    <a:pos x="T0" y="T1"/>
                  </a:cxn>
                  <a:cxn ang="0">
                    <a:pos x="T2" y="T3"/>
                  </a:cxn>
                  <a:cxn ang="0">
                    <a:pos x="T4" y="T5"/>
                  </a:cxn>
                  <a:cxn ang="0">
                    <a:pos x="T6" y="T7"/>
                  </a:cxn>
                  <a:cxn ang="0">
                    <a:pos x="T8" y="T9"/>
                  </a:cxn>
                </a:cxnLst>
                <a:rect l="0" t="0" r="r" b="b"/>
                <a:pathLst>
                  <a:path w="101" h="50">
                    <a:moveTo>
                      <a:pt x="9" y="0"/>
                    </a:moveTo>
                    <a:cubicBezTo>
                      <a:pt x="0" y="14"/>
                      <a:pt x="2" y="25"/>
                      <a:pt x="5" y="26"/>
                    </a:cubicBezTo>
                    <a:cubicBezTo>
                      <a:pt x="59" y="50"/>
                      <a:pt x="93" y="43"/>
                      <a:pt x="101" y="40"/>
                    </a:cubicBezTo>
                    <a:cubicBezTo>
                      <a:pt x="92" y="27"/>
                      <a:pt x="84" y="15"/>
                      <a:pt x="74" y="1"/>
                    </a:cubicBezTo>
                    <a:cubicBezTo>
                      <a:pt x="47" y="6"/>
                      <a:pt x="9" y="0"/>
                      <a:pt x="9" y="0"/>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420" name="Freeform 63">
                <a:extLst>
                  <a:ext uri="{FF2B5EF4-FFF2-40B4-BE49-F238E27FC236}">
                    <a16:creationId xmlns:a16="http://schemas.microsoft.com/office/drawing/2014/main" id="{AB837B8D-DD4F-E81F-FB5E-562CD8CE9789}"/>
                  </a:ext>
                </a:extLst>
              </p:cNvPr>
              <p:cNvSpPr>
                <a:spLocks/>
              </p:cNvSpPr>
              <p:nvPr/>
            </p:nvSpPr>
            <p:spPr bwMode="auto">
              <a:xfrm>
                <a:off x="7830" y="3209"/>
                <a:ext cx="553" cy="625"/>
              </a:xfrm>
              <a:custGeom>
                <a:avLst/>
                <a:gdLst>
                  <a:gd name="T0" fmla="*/ 553 w 553"/>
                  <a:gd name="T1" fmla="*/ 0 h 625"/>
                  <a:gd name="T2" fmla="*/ 553 w 553"/>
                  <a:gd name="T3" fmla="*/ 303 h 625"/>
                  <a:gd name="T4" fmla="*/ 0 w 553"/>
                  <a:gd name="T5" fmla="*/ 625 h 625"/>
                  <a:gd name="T6" fmla="*/ 5 w 553"/>
                  <a:gd name="T7" fmla="*/ 318 h 625"/>
                  <a:gd name="T8" fmla="*/ 553 w 553"/>
                  <a:gd name="T9" fmla="*/ 0 h 625"/>
                </a:gdLst>
                <a:ahLst/>
                <a:cxnLst>
                  <a:cxn ang="0">
                    <a:pos x="T0" y="T1"/>
                  </a:cxn>
                  <a:cxn ang="0">
                    <a:pos x="T2" y="T3"/>
                  </a:cxn>
                  <a:cxn ang="0">
                    <a:pos x="T4" y="T5"/>
                  </a:cxn>
                  <a:cxn ang="0">
                    <a:pos x="T6" y="T7"/>
                  </a:cxn>
                  <a:cxn ang="0">
                    <a:pos x="T8" y="T9"/>
                  </a:cxn>
                </a:cxnLst>
                <a:rect l="0" t="0" r="r" b="b"/>
                <a:pathLst>
                  <a:path w="553" h="625">
                    <a:moveTo>
                      <a:pt x="553" y="0"/>
                    </a:moveTo>
                    <a:lnTo>
                      <a:pt x="553" y="303"/>
                    </a:lnTo>
                    <a:lnTo>
                      <a:pt x="0" y="625"/>
                    </a:lnTo>
                    <a:lnTo>
                      <a:pt x="5" y="318"/>
                    </a:lnTo>
                    <a:lnTo>
                      <a:pt x="553" y="0"/>
                    </a:lnTo>
                    <a:close/>
                  </a:path>
                </a:pathLst>
              </a:custGeom>
              <a:solidFill>
                <a:srgbClr val="A3D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421" name="Freeform 64">
                <a:extLst>
                  <a:ext uri="{FF2B5EF4-FFF2-40B4-BE49-F238E27FC236}">
                    <a16:creationId xmlns:a16="http://schemas.microsoft.com/office/drawing/2014/main" id="{302C7A4A-2AAB-9CF1-154F-36B3CAAECF5B}"/>
                  </a:ext>
                </a:extLst>
              </p:cNvPr>
              <p:cNvSpPr>
                <a:spLocks/>
              </p:cNvSpPr>
              <p:nvPr/>
            </p:nvSpPr>
            <p:spPr bwMode="auto">
              <a:xfrm>
                <a:off x="5357" y="3209"/>
                <a:ext cx="554" cy="625"/>
              </a:xfrm>
              <a:custGeom>
                <a:avLst/>
                <a:gdLst>
                  <a:gd name="T0" fmla="*/ 554 w 554"/>
                  <a:gd name="T1" fmla="*/ 318 h 625"/>
                  <a:gd name="T2" fmla="*/ 549 w 554"/>
                  <a:gd name="T3" fmla="*/ 625 h 625"/>
                  <a:gd name="T4" fmla="*/ 0 w 554"/>
                  <a:gd name="T5" fmla="*/ 303 h 625"/>
                  <a:gd name="T6" fmla="*/ 0 w 554"/>
                  <a:gd name="T7" fmla="*/ 0 h 625"/>
                  <a:gd name="T8" fmla="*/ 554 w 554"/>
                  <a:gd name="T9" fmla="*/ 318 h 625"/>
                </a:gdLst>
                <a:ahLst/>
                <a:cxnLst>
                  <a:cxn ang="0">
                    <a:pos x="T0" y="T1"/>
                  </a:cxn>
                  <a:cxn ang="0">
                    <a:pos x="T2" y="T3"/>
                  </a:cxn>
                  <a:cxn ang="0">
                    <a:pos x="T4" y="T5"/>
                  </a:cxn>
                  <a:cxn ang="0">
                    <a:pos x="T6" y="T7"/>
                  </a:cxn>
                  <a:cxn ang="0">
                    <a:pos x="T8" y="T9"/>
                  </a:cxn>
                </a:cxnLst>
                <a:rect l="0" t="0" r="r" b="b"/>
                <a:pathLst>
                  <a:path w="554" h="625">
                    <a:moveTo>
                      <a:pt x="554" y="318"/>
                    </a:moveTo>
                    <a:lnTo>
                      <a:pt x="549" y="625"/>
                    </a:lnTo>
                    <a:lnTo>
                      <a:pt x="0" y="303"/>
                    </a:lnTo>
                    <a:lnTo>
                      <a:pt x="0" y="0"/>
                    </a:lnTo>
                    <a:lnTo>
                      <a:pt x="554" y="318"/>
                    </a:lnTo>
                    <a:close/>
                  </a:path>
                </a:pathLst>
              </a:custGeom>
              <a:solidFill>
                <a:srgbClr val="CEE9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422" name="Freeform 65">
                <a:extLst>
                  <a:ext uri="{FF2B5EF4-FFF2-40B4-BE49-F238E27FC236}">
                    <a16:creationId xmlns:a16="http://schemas.microsoft.com/office/drawing/2014/main" id="{21EC031B-BB3F-B65E-463A-45FFB9AC5914}"/>
                  </a:ext>
                </a:extLst>
              </p:cNvPr>
              <p:cNvSpPr>
                <a:spLocks/>
              </p:cNvSpPr>
              <p:nvPr/>
            </p:nvSpPr>
            <p:spPr bwMode="auto">
              <a:xfrm>
                <a:off x="7336" y="3461"/>
                <a:ext cx="499" cy="489"/>
              </a:xfrm>
              <a:custGeom>
                <a:avLst/>
                <a:gdLst>
                  <a:gd name="T0" fmla="*/ 0 w 99"/>
                  <a:gd name="T1" fmla="*/ 97 h 97"/>
                  <a:gd name="T2" fmla="*/ 0 w 99"/>
                  <a:gd name="T3" fmla="*/ 37 h 97"/>
                  <a:gd name="T4" fmla="*/ 17 w 99"/>
                  <a:gd name="T5" fmla="*/ 13 h 97"/>
                  <a:gd name="T6" fmla="*/ 99 w 99"/>
                  <a:gd name="T7" fmla="*/ 13 h 97"/>
                  <a:gd name="T8" fmla="*/ 98 w 99"/>
                  <a:gd name="T9" fmla="*/ 74 h 97"/>
                  <a:gd name="T10" fmla="*/ 17 w 99"/>
                  <a:gd name="T11" fmla="*/ 74 h 97"/>
                  <a:gd name="T12" fmla="*/ 0 w 99"/>
                  <a:gd name="T13" fmla="*/ 97 h 97"/>
                </a:gdLst>
                <a:ahLst/>
                <a:cxnLst>
                  <a:cxn ang="0">
                    <a:pos x="T0" y="T1"/>
                  </a:cxn>
                  <a:cxn ang="0">
                    <a:pos x="T2" y="T3"/>
                  </a:cxn>
                  <a:cxn ang="0">
                    <a:pos x="T4" y="T5"/>
                  </a:cxn>
                  <a:cxn ang="0">
                    <a:pos x="T6" y="T7"/>
                  </a:cxn>
                  <a:cxn ang="0">
                    <a:pos x="T8" y="T9"/>
                  </a:cxn>
                  <a:cxn ang="0">
                    <a:pos x="T10" y="T11"/>
                  </a:cxn>
                  <a:cxn ang="0">
                    <a:pos x="T12" y="T13"/>
                  </a:cxn>
                </a:cxnLst>
                <a:rect l="0" t="0" r="r" b="b"/>
                <a:pathLst>
                  <a:path w="99" h="97">
                    <a:moveTo>
                      <a:pt x="0" y="97"/>
                    </a:moveTo>
                    <a:cubicBezTo>
                      <a:pt x="0" y="37"/>
                      <a:pt x="0" y="37"/>
                      <a:pt x="0" y="37"/>
                    </a:cubicBezTo>
                    <a:cubicBezTo>
                      <a:pt x="0" y="28"/>
                      <a:pt x="6" y="20"/>
                      <a:pt x="17" y="13"/>
                    </a:cubicBezTo>
                    <a:cubicBezTo>
                      <a:pt x="40" y="0"/>
                      <a:pt x="76" y="0"/>
                      <a:pt x="99" y="13"/>
                    </a:cubicBezTo>
                    <a:cubicBezTo>
                      <a:pt x="98" y="74"/>
                      <a:pt x="98" y="74"/>
                      <a:pt x="98" y="74"/>
                    </a:cubicBezTo>
                    <a:cubicBezTo>
                      <a:pt x="76" y="61"/>
                      <a:pt x="39" y="61"/>
                      <a:pt x="17" y="74"/>
                    </a:cubicBezTo>
                    <a:cubicBezTo>
                      <a:pt x="6" y="80"/>
                      <a:pt x="0" y="89"/>
                      <a:pt x="0" y="97"/>
                    </a:cubicBezTo>
                    <a:close/>
                  </a:path>
                </a:pathLst>
              </a:custGeom>
              <a:solidFill>
                <a:srgbClr val="6CC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423" name="Freeform 66">
                <a:extLst>
                  <a:ext uri="{FF2B5EF4-FFF2-40B4-BE49-F238E27FC236}">
                    <a16:creationId xmlns:a16="http://schemas.microsoft.com/office/drawing/2014/main" id="{F9153C8C-DE47-F5FF-D7F7-5ABD45EE665E}"/>
                  </a:ext>
                </a:extLst>
              </p:cNvPr>
              <p:cNvSpPr>
                <a:spLocks/>
              </p:cNvSpPr>
              <p:nvPr/>
            </p:nvSpPr>
            <p:spPr bwMode="auto">
              <a:xfrm>
                <a:off x="5906" y="3461"/>
                <a:ext cx="498" cy="489"/>
              </a:xfrm>
              <a:custGeom>
                <a:avLst/>
                <a:gdLst>
                  <a:gd name="T0" fmla="*/ 99 w 99"/>
                  <a:gd name="T1" fmla="*/ 37 h 97"/>
                  <a:gd name="T2" fmla="*/ 99 w 99"/>
                  <a:gd name="T3" fmla="*/ 97 h 97"/>
                  <a:gd name="T4" fmla="*/ 82 w 99"/>
                  <a:gd name="T5" fmla="*/ 74 h 97"/>
                  <a:gd name="T6" fmla="*/ 0 w 99"/>
                  <a:gd name="T7" fmla="*/ 74 h 97"/>
                  <a:gd name="T8" fmla="*/ 1 w 99"/>
                  <a:gd name="T9" fmla="*/ 13 h 97"/>
                  <a:gd name="T10" fmla="*/ 82 w 99"/>
                  <a:gd name="T11" fmla="*/ 13 h 97"/>
                  <a:gd name="T12" fmla="*/ 99 w 99"/>
                  <a:gd name="T13" fmla="*/ 37 h 97"/>
                </a:gdLst>
                <a:ahLst/>
                <a:cxnLst>
                  <a:cxn ang="0">
                    <a:pos x="T0" y="T1"/>
                  </a:cxn>
                  <a:cxn ang="0">
                    <a:pos x="T2" y="T3"/>
                  </a:cxn>
                  <a:cxn ang="0">
                    <a:pos x="T4" y="T5"/>
                  </a:cxn>
                  <a:cxn ang="0">
                    <a:pos x="T6" y="T7"/>
                  </a:cxn>
                  <a:cxn ang="0">
                    <a:pos x="T8" y="T9"/>
                  </a:cxn>
                  <a:cxn ang="0">
                    <a:pos x="T10" y="T11"/>
                  </a:cxn>
                  <a:cxn ang="0">
                    <a:pos x="T12" y="T13"/>
                  </a:cxn>
                </a:cxnLst>
                <a:rect l="0" t="0" r="r" b="b"/>
                <a:pathLst>
                  <a:path w="99" h="97">
                    <a:moveTo>
                      <a:pt x="99" y="37"/>
                    </a:moveTo>
                    <a:cubicBezTo>
                      <a:pt x="99" y="97"/>
                      <a:pt x="99" y="97"/>
                      <a:pt x="99" y="97"/>
                    </a:cubicBezTo>
                    <a:cubicBezTo>
                      <a:pt x="99" y="89"/>
                      <a:pt x="93" y="80"/>
                      <a:pt x="82" y="74"/>
                    </a:cubicBezTo>
                    <a:cubicBezTo>
                      <a:pt x="59" y="61"/>
                      <a:pt x="23" y="61"/>
                      <a:pt x="0" y="74"/>
                    </a:cubicBezTo>
                    <a:cubicBezTo>
                      <a:pt x="1" y="13"/>
                      <a:pt x="1" y="13"/>
                      <a:pt x="1" y="13"/>
                    </a:cubicBezTo>
                    <a:cubicBezTo>
                      <a:pt x="23" y="0"/>
                      <a:pt x="59" y="0"/>
                      <a:pt x="82" y="13"/>
                    </a:cubicBezTo>
                    <a:cubicBezTo>
                      <a:pt x="93" y="20"/>
                      <a:pt x="99" y="29"/>
                      <a:pt x="99" y="37"/>
                    </a:cubicBezTo>
                    <a:close/>
                  </a:path>
                </a:pathLst>
              </a:custGeom>
              <a:solidFill>
                <a:srgbClr val="A3D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424" name="Freeform 67">
                <a:extLst>
                  <a:ext uri="{FF2B5EF4-FFF2-40B4-BE49-F238E27FC236}">
                    <a16:creationId xmlns:a16="http://schemas.microsoft.com/office/drawing/2014/main" id="{BE262C36-B8D6-F94F-8757-F38BF66CAFB0}"/>
                  </a:ext>
                </a:extLst>
              </p:cNvPr>
              <p:cNvSpPr>
                <a:spLocks/>
              </p:cNvSpPr>
              <p:nvPr/>
            </p:nvSpPr>
            <p:spPr bwMode="auto">
              <a:xfrm>
                <a:off x="6319" y="3768"/>
                <a:ext cx="554" cy="620"/>
              </a:xfrm>
              <a:custGeom>
                <a:avLst/>
                <a:gdLst>
                  <a:gd name="T0" fmla="*/ 554 w 554"/>
                  <a:gd name="T1" fmla="*/ 318 h 620"/>
                  <a:gd name="T2" fmla="*/ 554 w 554"/>
                  <a:gd name="T3" fmla="*/ 620 h 620"/>
                  <a:gd name="T4" fmla="*/ 0 w 554"/>
                  <a:gd name="T5" fmla="*/ 303 h 620"/>
                  <a:gd name="T6" fmla="*/ 0 w 554"/>
                  <a:gd name="T7" fmla="*/ 0 h 620"/>
                  <a:gd name="T8" fmla="*/ 554 w 554"/>
                  <a:gd name="T9" fmla="*/ 318 h 620"/>
                </a:gdLst>
                <a:ahLst/>
                <a:cxnLst>
                  <a:cxn ang="0">
                    <a:pos x="T0" y="T1"/>
                  </a:cxn>
                  <a:cxn ang="0">
                    <a:pos x="T2" y="T3"/>
                  </a:cxn>
                  <a:cxn ang="0">
                    <a:pos x="T4" y="T5"/>
                  </a:cxn>
                  <a:cxn ang="0">
                    <a:pos x="T6" y="T7"/>
                  </a:cxn>
                  <a:cxn ang="0">
                    <a:pos x="T8" y="T9"/>
                  </a:cxn>
                </a:cxnLst>
                <a:rect l="0" t="0" r="r" b="b"/>
                <a:pathLst>
                  <a:path w="554" h="620">
                    <a:moveTo>
                      <a:pt x="554" y="318"/>
                    </a:moveTo>
                    <a:lnTo>
                      <a:pt x="554" y="620"/>
                    </a:lnTo>
                    <a:lnTo>
                      <a:pt x="0" y="303"/>
                    </a:lnTo>
                    <a:lnTo>
                      <a:pt x="0" y="0"/>
                    </a:lnTo>
                    <a:lnTo>
                      <a:pt x="554" y="318"/>
                    </a:lnTo>
                    <a:close/>
                  </a:path>
                </a:pathLst>
              </a:custGeom>
              <a:solidFill>
                <a:srgbClr val="CEE9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425" name="Freeform 68">
                <a:extLst>
                  <a:ext uri="{FF2B5EF4-FFF2-40B4-BE49-F238E27FC236}">
                    <a16:creationId xmlns:a16="http://schemas.microsoft.com/office/drawing/2014/main" id="{C43B4C70-4A36-9EB9-4AFF-A09D65D1AA47}"/>
                  </a:ext>
                </a:extLst>
              </p:cNvPr>
              <p:cNvSpPr>
                <a:spLocks/>
              </p:cNvSpPr>
              <p:nvPr/>
            </p:nvSpPr>
            <p:spPr bwMode="auto">
              <a:xfrm>
                <a:off x="6873" y="3768"/>
                <a:ext cx="549" cy="620"/>
              </a:xfrm>
              <a:custGeom>
                <a:avLst/>
                <a:gdLst>
                  <a:gd name="T0" fmla="*/ 549 w 549"/>
                  <a:gd name="T1" fmla="*/ 0 h 620"/>
                  <a:gd name="T2" fmla="*/ 549 w 549"/>
                  <a:gd name="T3" fmla="*/ 303 h 620"/>
                  <a:gd name="T4" fmla="*/ 0 w 549"/>
                  <a:gd name="T5" fmla="*/ 620 h 620"/>
                  <a:gd name="T6" fmla="*/ 0 w 549"/>
                  <a:gd name="T7" fmla="*/ 318 h 620"/>
                  <a:gd name="T8" fmla="*/ 549 w 549"/>
                  <a:gd name="T9" fmla="*/ 0 h 620"/>
                </a:gdLst>
                <a:ahLst/>
                <a:cxnLst>
                  <a:cxn ang="0">
                    <a:pos x="T0" y="T1"/>
                  </a:cxn>
                  <a:cxn ang="0">
                    <a:pos x="T2" y="T3"/>
                  </a:cxn>
                  <a:cxn ang="0">
                    <a:pos x="T4" y="T5"/>
                  </a:cxn>
                  <a:cxn ang="0">
                    <a:pos x="T6" y="T7"/>
                  </a:cxn>
                  <a:cxn ang="0">
                    <a:pos x="T8" y="T9"/>
                  </a:cxn>
                </a:cxnLst>
                <a:rect l="0" t="0" r="r" b="b"/>
                <a:pathLst>
                  <a:path w="549" h="620">
                    <a:moveTo>
                      <a:pt x="549" y="0"/>
                    </a:moveTo>
                    <a:lnTo>
                      <a:pt x="549" y="303"/>
                    </a:lnTo>
                    <a:lnTo>
                      <a:pt x="0" y="620"/>
                    </a:lnTo>
                    <a:lnTo>
                      <a:pt x="0" y="318"/>
                    </a:lnTo>
                    <a:lnTo>
                      <a:pt x="549" y="0"/>
                    </a:lnTo>
                    <a:close/>
                  </a:path>
                </a:pathLst>
              </a:custGeom>
              <a:solidFill>
                <a:srgbClr val="A3D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426" name="Freeform 69">
                <a:extLst>
                  <a:ext uri="{FF2B5EF4-FFF2-40B4-BE49-F238E27FC236}">
                    <a16:creationId xmlns:a16="http://schemas.microsoft.com/office/drawing/2014/main" id="{28B4C794-EF49-8BF3-571F-C798BA678296}"/>
                  </a:ext>
                </a:extLst>
              </p:cNvPr>
              <p:cNvSpPr>
                <a:spLocks/>
              </p:cNvSpPr>
              <p:nvPr/>
            </p:nvSpPr>
            <p:spPr bwMode="auto">
              <a:xfrm>
                <a:off x="5357" y="2333"/>
                <a:ext cx="3026" cy="1753"/>
              </a:xfrm>
              <a:custGeom>
                <a:avLst/>
                <a:gdLst>
                  <a:gd name="T0" fmla="*/ 601 w 601"/>
                  <a:gd name="T1" fmla="*/ 174 h 348"/>
                  <a:gd name="T2" fmla="*/ 492 w 601"/>
                  <a:gd name="T3" fmla="*/ 237 h 348"/>
                  <a:gd name="T4" fmla="*/ 410 w 601"/>
                  <a:gd name="T5" fmla="*/ 237 h 348"/>
                  <a:gd name="T6" fmla="*/ 410 w 601"/>
                  <a:gd name="T7" fmla="*/ 285 h 348"/>
                  <a:gd name="T8" fmla="*/ 301 w 601"/>
                  <a:gd name="T9" fmla="*/ 348 h 348"/>
                  <a:gd name="T10" fmla="*/ 191 w 601"/>
                  <a:gd name="T11" fmla="*/ 285 h 348"/>
                  <a:gd name="T12" fmla="*/ 191 w 601"/>
                  <a:gd name="T13" fmla="*/ 237 h 348"/>
                  <a:gd name="T14" fmla="*/ 110 w 601"/>
                  <a:gd name="T15" fmla="*/ 237 h 348"/>
                  <a:gd name="T16" fmla="*/ 0 w 601"/>
                  <a:gd name="T17" fmla="*/ 174 h 348"/>
                  <a:gd name="T18" fmla="*/ 299 w 601"/>
                  <a:gd name="T19" fmla="*/ 0 h 348"/>
                  <a:gd name="T20" fmla="*/ 601 w 601"/>
                  <a:gd name="T21" fmla="*/ 174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601" y="174"/>
                    </a:moveTo>
                    <a:cubicBezTo>
                      <a:pt x="492" y="237"/>
                      <a:pt x="492" y="237"/>
                      <a:pt x="492" y="237"/>
                    </a:cubicBezTo>
                    <a:cubicBezTo>
                      <a:pt x="469" y="224"/>
                      <a:pt x="433" y="224"/>
                      <a:pt x="410" y="237"/>
                    </a:cubicBezTo>
                    <a:cubicBezTo>
                      <a:pt x="388" y="251"/>
                      <a:pt x="388" y="272"/>
                      <a:pt x="410" y="285"/>
                    </a:cubicBezTo>
                    <a:cubicBezTo>
                      <a:pt x="301" y="348"/>
                      <a:pt x="301" y="348"/>
                      <a:pt x="301" y="348"/>
                    </a:cubicBezTo>
                    <a:cubicBezTo>
                      <a:pt x="191" y="285"/>
                      <a:pt x="191" y="285"/>
                      <a:pt x="191" y="285"/>
                    </a:cubicBezTo>
                    <a:cubicBezTo>
                      <a:pt x="214" y="272"/>
                      <a:pt x="214" y="251"/>
                      <a:pt x="191" y="237"/>
                    </a:cubicBezTo>
                    <a:cubicBezTo>
                      <a:pt x="168" y="224"/>
                      <a:pt x="132" y="224"/>
                      <a:pt x="110" y="237"/>
                    </a:cubicBezTo>
                    <a:cubicBezTo>
                      <a:pt x="0" y="174"/>
                      <a:pt x="0" y="174"/>
                      <a:pt x="0" y="174"/>
                    </a:cubicBezTo>
                    <a:cubicBezTo>
                      <a:pt x="299" y="0"/>
                      <a:pt x="299" y="0"/>
                      <a:pt x="299" y="0"/>
                    </a:cubicBezTo>
                    <a:lnTo>
                      <a:pt x="601" y="174"/>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427" name="Freeform 70">
                <a:extLst>
                  <a:ext uri="{FF2B5EF4-FFF2-40B4-BE49-F238E27FC236}">
                    <a16:creationId xmlns:a16="http://schemas.microsoft.com/office/drawing/2014/main" id="{24CD8D26-7EFF-7CDF-9409-E591D9CD58C0}"/>
                  </a:ext>
                </a:extLst>
              </p:cNvPr>
              <p:cNvSpPr>
                <a:spLocks/>
              </p:cNvSpPr>
              <p:nvPr/>
            </p:nvSpPr>
            <p:spPr bwMode="auto">
              <a:xfrm>
                <a:off x="5860" y="3915"/>
                <a:ext cx="86" cy="423"/>
              </a:xfrm>
              <a:custGeom>
                <a:avLst/>
                <a:gdLst>
                  <a:gd name="T0" fmla="*/ 17 w 17"/>
                  <a:gd name="T1" fmla="*/ 0 h 84"/>
                  <a:gd name="T2" fmla="*/ 17 w 17"/>
                  <a:gd name="T3" fmla="*/ 60 h 84"/>
                  <a:gd name="T4" fmla="*/ 0 w 17"/>
                  <a:gd name="T5" fmla="*/ 84 h 84"/>
                  <a:gd name="T6" fmla="*/ 0 w 17"/>
                  <a:gd name="T7" fmla="*/ 24 h 84"/>
                  <a:gd name="T8" fmla="*/ 17 w 17"/>
                  <a:gd name="T9" fmla="*/ 0 h 84"/>
                </a:gdLst>
                <a:ahLst/>
                <a:cxnLst>
                  <a:cxn ang="0">
                    <a:pos x="T0" y="T1"/>
                  </a:cxn>
                  <a:cxn ang="0">
                    <a:pos x="T2" y="T3"/>
                  </a:cxn>
                  <a:cxn ang="0">
                    <a:pos x="T4" y="T5"/>
                  </a:cxn>
                  <a:cxn ang="0">
                    <a:pos x="T6" y="T7"/>
                  </a:cxn>
                  <a:cxn ang="0">
                    <a:pos x="T8" y="T9"/>
                  </a:cxn>
                </a:cxnLst>
                <a:rect l="0" t="0" r="r" b="b"/>
                <a:pathLst>
                  <a:path w="17" h="84">
                    <a:moveTo>
                      <a:pt x="17" y="0"/>
                    </a:moveTo>
                    <a:cubicBezTo>
                      <a:pt x="17" y="60"/>
                      <a:pt x="17" y="60"/>
                      <a:pt x="17" y="60"/>
                    </a:cubicBezTo>
                    <a:cubicBezTo>
                      <a:pt x="17" y="69"/>
                      <a:pt x="11" y="77"/>
                      <a:pt x="0" y="84"/>
                    </a:cubicBezTo>
                    <a:cubicBezTo>
                      <a:pt x="0" y="24"/>
                      <a:pt x="0" y="24"/>
                      <a:pt x="0" y="24"/>
                    </a:cubicBezTo>
                    <a:cubicBezTo>
                      <a:pt x="12" y="17"/>
                      <a:pt x="17" y="9"/>
                      <a:pt x="17" y="0"/>
                    </a:cubicBez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428" name="Freeform 71">
                <a:extLst>
                  <a:ext uri="{FF2B5EF4-FFF2-40B4-BE49-F238E27FC236}">
                    <a16:creationId xmlns:a16="http://schemas.microsoft.com/office/drawing/2014/main" id="{B541075C-BEC3-F170-53D0-16964CF545AB}"/>
                  </a:ext>
                </a:extLst>
              </p:cNvPr>
              <p:cNvSpPr>
                <a:spLocks/>
              </p:cNvSpPr>
              <p:nvPr/>
            </p:nvSpPr>
            <p:spPr bwMode="auto">
              <a:xfrm>
                <a:off x="5866" y="4353"/>
                <a:ext cx="548" cy="624"/>
              </a:xfrm>
              <a:custGeom>
                <a:avLst/>
                <a:gdLst>
                  <a:gd name="T0" fmla="*/ 548 w 548"/>
                  <a:gd name="T1" fmla="*/ 0 h 624"/>
                  <a:gd name="T2" fmla="*/ 548 w 548"/>
                  <a:gd name="T3" fmla="*/ 302 h 624"/>
                  <a:gd name="T4" fmla="*/ 0 w 548"/>
                  <a:gd name="T5" fmla="*/ 624 h 624"/>
                  <a:gd name="T6" fmla="*/ 0 w 548"/>
                  <a:gd name="T7" fmla="*/ 317 h 624"/>
                  <a:gd name="T8" fmla="*/ 548 w 548"/>
                  <a:gd name="T9" fmla="*/ 0 h 624"/>
                </a:gdLst>
                <a:ahLst/>
                <a:cxnLst>
                  <a:cxn ang="0">
                    <a:pos x="T0" y="T1"/>
                  </a:cxn>
                  <a:cxn ang="0">
                    <a:pos x="T2" y="T3"/>
                  </a:cxn>
                  <a:cxn ang="0">
                    <a:pos x="T4" y="T5"/>
                  </a:cxn>
                  <a:cxn ang="0">
                    <a:pos x="T6" y="T7"/>
                  </a:cxn>
                  <a:cxn ang="0">
                    <a:pos x="T8" y="T9"/>
                  </a:cxn>
                </a:cxnLst>
                <a:rect l="0" t="0" r="r" b="b"/>
                <a:pathLst>
                  <a:path w="548" h="624">
                    <a:moveTo>
                      <a:pt x="548" y="0"/>
                    </a:moveTo>
                    <a:lnTo>
                      <a:pt x="548" y="302"/>
                    </a:lnTo>
                    <a:lnTo>
                      <a:pt x="0" y="624"/>
                    </a:lnTo>
                    <a:lnTo>
                      <a:pt x="0" y="317"/>
                    </a:lnTo>
                    <a:lnTo>
                      <a:pt x="548" y="0"/>
                    </a:ln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429" name="Freeform 72">
                <a:extLst>
                  <a:ext uri="{FF2B5EF4-FFF2-40B4-BE49-F238E27FC236}">
                    <a16:creationId xmlns:a16="http://schemas.microsoft.com/office/drawing/2014/main" id="{93D27F74-6B3B-7CD8-CE40-83CCFC5BF857}"/>
                  </a:ext>
                </a:extLst>
              </p:cNvPr>
              <p:cNvSpPr>
                <a:spLocks/>
              </p:cNvSpPr>
              <p:nvPr/>
            </p:nvSpPr>
            <p:spPr bwMode="auto">
              <a:xfrm>
                <a:off x="5372" y="4604"/>
                <a:ext cx="494" cy="489"/>
              </a:xfrm>
              <a:custGeom>
                <a:avLst/>
                <a:gdLst>
                  <a:gd name="T0" fmla="*/ 0 w 98"/>
                  <a:gd name="T1" fmla="*/ 97 h 97"/>
                  <a:gd name="T2" fmla="*/ 0 w 98"/>
                  <a:gd name="T3" fmla="*/ 37 h 97"/>
                  <a:gd name="T4" fmla="*/ 17 w 98"/>
                  <a:gd name="T5" fmla="*/ 13 h 97"/>
                  <a:gd name="T6" fmla="*/ 98 w 98"/>
                  <a:gd name="T7" fmla="*/ 13 h 97"/>
                  <a:gd name="T8" fmla="*/ 98 w 98"/>
                  <a:gd name="T9" fmla="*/ 74 h 97"/>
                  <a:gd name="T10" fmla="*/ 17 w 98"/>
                  <a:gd name="T11" fmla="*/ 74 h 97"/>
                  <a:gd name="T12" fmla="*/ 0 w 98"/>
                  <a:gd name="T13" fmla="*/ 97 h 97"/>
                </a:gdLst>
                <a:ahLst/>
                <a:cxnLst>
                  <a:cxn ang="0">
                    <a:pos x="T0" y="T1"/>
                  </a:cxn>
                  <a:cxn ang="0">
                    <a:pos x="T2" y="T3"/>
                  </a:cxn>
                  <a:cxn ang="0">
                    <a:pos x="T4" y="T5"/>
                  </a:cxn>
                  <a:cxn ang="0">
                    <a:pos x="T6" y="T7"/>
                  </a:cxn>
                  <a:cxn ang="0">
                    <a:pos x="T8" y="T9"/>
                  </a:cxn>
                  <a:cxn ang="0">
                    <a:pos x="T10" y="T11"/>
                  </a:cxn>
                  <a:cxn ang="0">
                    <a:pos x="T12" y="T13"/>
                  </a:cxn>
                </a:cxnLst>
                <a:rect l="0" t="0" r="r" b="b"/>
                <a:pathLst>
                  <a:path w="98" h="97">
                    <a:moveTo>
                      <a:pt x="0" y="97"/>
                    </a:moveTo>
                    <a:cubicBezTo>
                      <a:pt x="0" y="37"/>
                      <a:pt x="0" y="37"/>
                      <a:pt x="0" y="37"/>
                    </a:cubicBezTo>
                    <a:cubicBezTo>
                      <a:pt x="0" y="28"/>
                      <a:pt x="6" y="20"/>
                      <a:pt x="17" y="13"/>
                    </a:cubicBezTo>
                    <a:cubicBezTo>
                      <a:pt x="39" y="0"/>
                      <a:pt x="76" y="0"/>
                      <a:pt x="98" y="13"/>
                    </a:cubicBezTo>
                    <a:cubicBezTo>
                      <a:pt x="98" y="74"/>
                      <a:pt x="98" y="74"/>
                      <a:pt x="98" y="74"/>
                    </a:cubicBezTo>
                    <a:cubicBezTo>
                      <a:pt x="75" y="61"/>
                      <a:pt x="39" y="61"/>
                      <a:pt x="17" y="74"/>
                    </a:cubicBezTo>
                    <a:cubicBezTo>
                      <a:pt x="5" y="80"/>
                      <a:pt x="0" y="88"/>
                      <a:pt x="0" y="97"/>
                    </a:cubicBezTo>
                    <a:close/>
                  </a:path>
                </a:pathLst>
              </a:custGeom>
              <a:solidFill>
                <a:srgbClr val="D34C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430" name="Freeform 73">
                <a:extLst>
                  <a:ext uri="{FF2B5EF4-FFF2-40B4-BE49-F238E27FC236}">
                    <a16:creationId xmlns:a16="http://schemas.microsoft.com/office/drawing/2014/main" id="{464DF86D-FA08-8C12-CB3C-2A486B991E1D}"/>
                  </a:ext>
                </a:extLst>
              </p:cNvPr>
              <p:cNvSpPr>
                <a:spLocks/>
              </p:cNvSpPr>
              <p:nvPr/>
            </p:nvSpPr>
            <p:spPr bwMode="auto">
              <a:xfrm>
                <a:off x="4909" y="4912"/>
                <a:ext cx="549" cy="619"/>
              </a:xfrm>
              <a:custGeom>
                <a:avLst/>
                <a:gdLst>
                  <a:gd name="T0" fmla="*/ 549 w 549"/>
                  <a:gd name="T1" fmla="*/ 0 h 619"/>
                  <a:gd name="T2" fmla="*/ 549 w 549"/>
                  <a:gd name="T3" fmla="*/ 302 h 619"/>
                  <a:gd name="T4" fmla="*/ 0 w 549"/>
                  <a:gd name="T5" fmla="*/ 619 h 619"/>
                  <a:gd name="T6" fmla="*/ 0 w 549"/>
                  <a:gd name="T7" fmla="*/ 317 h 619"/>
                  <a:gd name="T8" fmla="*/ 549 w 549"/>
                  <a:gd name="T9" fmla="*/ 0 h 619"/>
                </a:gdLst>
                <a:ahLst/>
                <a:cxnLst>
                  <a:cxn ang="0">
                    <a:pos x="T0" y="T1"/>
                  </a:cxn>
                  <a:cxn ang="0">
                    <a:pos x="T2" y="T3"/>
                  </a:cxn>
                  <a:cxn ang="0">
                    <a:pos x="T4" y="T5"/>
                  </a:cxn>
                  <a:cxn ang="0">
                    <a:pos x="T6" y="T7"/>
                  </a:cxn>
                  <a:cxn ang="0">
                    <a:pos x="T8" y="T9"/>
                  </a:cxn>
                </a:cxnLst>
                <a:rect l="0" t="0" r="r" b="b"/>
                <a:pathLst>
                  <a:path w="549" h="619">
                    <a:moveTo>
                      <a:pt x="549" y="0"/>
                    </a:moveTo>
                    <a:lnTo>
                      <a:pt x="549" y="302"/>
                    </a:lnTo>
                    <a:lnTo>
                      <a:pt x="0" y="619"/>
                    </a:lnTo>
                    <a:lnTo>
                      <a:pt x="0" y="317"/>
                    </a:lnTo>
                    <a:lnTo>
                      <a:pt x="549" y="0"/>
                    </a:ln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431" name="Freeform 74">
                <a:extLst>
                  <a:ext uri="{FF2B5EF4-FFF2-40B4-BE49-F238E27FC236}">
                    <a16:creationId xmlns:a16="http://schemas.microsoft.com/office/drawing/2014/main" id="{BCC5FBE9-8858-1339-9B35-B12D8946CAE6}"/>
                  </a:ext>
                </a:extLst>
              </p:cNvPr>
              <p:cNvSpPr>
                <a:spLocks/>
              </p:cNvSpPr>
              <p:nvPr/>
            </p:nvSpPr>
            <p:spPr bwMode="auto">
              <a:xfrm>
                <a:off x="3388" y="4353"/>
                <a:ext cx="1521" cy="1178"/>
              </a:xfrm>
              <a:custGeom>
                <a:avLst/>
                <a:gdLst>
                  <a:gd name="T0" fmla="*/ 1521 w 1521"/>
                  <a:gd name="T1" fmla="*/ 876 h 1178"/>
                  <a:gd name="T2" fmla="*/ 1521 w 1521"/>
                  <a:gd name="T3" fmla="*/ 1178 h 1178"/>
                  <a:gd name="T4" fmla="*/ 0 w 1521"/>
                  <a:gd name="T5" fmla="*/ 302 h 1178"/>
                  <a:gd name="T6" fmla="*/ 0 w 1521"/>
                  <a:gd name="T7" fmla="*/ 0 h 1178"/>
                  <a:gd name="T8" fmla="*/ 1521 w 1521"/>
                  <a:gd name="T9" fmla="*/ 876 h 1178"/>
                </a:gdLst>
                <a:ahLst/>
                <a:cxnLst>
                  <a:cxn ang="0">
                    <a:pos x="T0" y="T1"/>
                  </a:cxn>
                  <a:cxn ang="0">
                    <a:pos x="T2" y="T3"/>
                  </a:cxn>
                  <a:cxn ang="0">
                    <a:pos x="T4" y="T5"/>
                  </a:cxn>
                  <a:cxn ang="0">
                    <a:pos x="T6" y="T7"/>
                  </a:cxn>
                  <a:cxn ang="0">
                    <a:pos x="T8" y="T9"/>
                  </a:cxn>
                </a:cxnLst>
                <a:rect l="0" t="0" r="r" b="b"/>
                <a:pathLst>
                  <a:path w="1521" h="1178">
                    <a:moveTo>
                      <a:pt x="1521" y="876"/>
                    </a:moveTo>
                    <a:lnTo>
                      <a:pt x="1521" y="1178"/>
                    </a:lnTo>
                    <a:lnTo>
                      <a:pt x="0" y="302"/>
                    </a:lnTo>
                    <a:lnTo>
                      <a:pt x="0" y="0"/>
                    </a:lnTo>
                    <a:lnTo>
                      <a:pt x="1521" y="876"/>
                    </a:ln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432" name="Freeform 75">
                <a:extLst>
                  <a:ext uri="{FF2B5EF4-FFF2-40B4-BE49-F238E27FC236}">
                    <a16:creationId xmlns:a16="http://schemas.microsoft.com/office/drawing/2014/main" id="{27FB4EB6-EC20-F91C-D402-5DBC6E3D04D3}"/>
                  </a:ext>
                </a:extLst>
              </p:cNvPr>
              <p:cNvSpPr>
                <a:spLocks/>
              </p:cNvSpPr>
              <p:nvPr/>
            </p:nvSpPr>
            <p:spPr bwMode="auto">
              <a:xfrm>
                <a:off x="3388" y="3476"/>
                <a:ext cx="3026" cy="1753"/>
              </a:xfrm>
              <a:custGeom>
                <a:avLst/>
                <a:gdLst>
                  <a:gd name="T0" fmla="*/ 491 w 601"/>
                  <a:gd name="T1" fmla="*/ 63 h 348"/>
                  <a:gd name="T2" fmla="*/ 491 w 601"/>
                  <a:gd name="T3" fmla="*/ 111 h 348"/>
                  <a:gd name="T4" fmla="*/ 601 w 601"/>
                  <a:gd name="T5" fmla="*/ 174 h 348"/>
                  <a:gd name="T6" fmla="*/ 492 w 601"/>
                  <a:gd name="T7" fmla="*/ 237 h 348"/>
                  <a:gd name="T8" fmla="*/ 411 w 601"/>
                  <a:gd name="T9" fmla="*/ 237 h 348"/>
                  <a:gd name="T10" fmla="*/ 411 w 601"/>
                  <a:gd name="T11" fmla="*/ 285 h 348"/>
                  <a:gd name="T12" fmla="*/ 302 w 601"/>
                  <a:gd name="T13" fmla="*/ 348 h 348"/>
                  <a:gd name="T14" fmla="*/ 0 w 601"/>
                  <a:gd name="T15" fmla="*/ 174 h 348"/>
                  <a:gd name="T16" fmla="*/ 300 w 601"/>
                  <a:gd name="T17" fmla="*/ 0 h 348"/>
                  <a:gd name="T18" fmla="*/ 410 w 601"/>
                  <a:gd name="T19" fmla="*/ 63 h 348"/>
                  <a:gd name="T20" fmla="*/ 491 w 601"/>
                  <a:gd name="T21" fmla="*/ 63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491" y="63"/>
                    </a:moveTo>
                    <a:cubicBezTo>
                      <a:pt x="514" y="76"/>
                      <a:pt x="514" y="97"/>
                      <a:pt x="491" y="111"/>
                    </a:cubicBezTo>
                    <a:cubicBezTo>
                      <a:pt x="601" y="174"/>
                      <a:pt x="601" y="174"/>
                      <a:pt x="601" y="174"/>
                    </a:cubicBezTo>
                    <a:cubicBezTo>
                      <a:pt x="492" y="237"/>
                      <a:pt x="492" y="237"/>
                      <a:pt x="492" y="237"/>
                    </a:cubicBezTo>
                    <a:cubicBezTo>
                      <a:pt x="470" y="224"/>
                      <a:pt x="433" y="224"/>
                      <a:pt x="411" y="237"/>
                    </a:cubicBezTo>
                    <a:cubicBezTo>
                      <a:pt x="388" y="250"/>
                      <a:pt x="388" y="272"/>
                      <a:pt x="411" y="285"/>
                    </a:cubicBezTo>
                    <a:cubicBezTo>
                      <a:pt x="302" y="348"/>
                      <a:pt x="302" y="348"/>
                      <a:pt x="302" y="348"/>
                    </a:cubicBezTo>
                    <a:cubicBezTo>
                      <a:pt x="0" y="174"/>
                      <a:pt x="0" y="174"/>
                      <a:pt x="0" y="174"/>
                    </a:cubicBezTo>
                    <a:cubicBezTo>
                      <a:pt x="300" y="0"/>
                      <a:pt x="300" y="0"/>
                      <a:pt x="300" y="0"/>
                    </a:cubicBezTo>
                    <a:cubicBezTo>
                      <a:pt x="410" y="63"/>
                      <a:pt x="410" y="63"/>
                      <a:pt x="410" y="63"/>
                    </a:cubicBezTo>
                    <a:cubicBezTo>
                      <a:pt x="432" y="50"/>
                      <a:pt x="469" y="50"/>
                      <a:pt x="491" y="63"/>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433" name="Freeform 76">
                <a:extLst>
                  <a:ext uri="{FF2B5EF4-FFF2-40B4-BE49-F238E27FC236}">
                    <a16:creationId xmlns:a16="http://schemas.microsoft.com/office/drawing/2014/main" id="{90F73226-E7AB-B746-9863-BBE7D80D9606}"/>
                  </a:ext>
                </a:extLst>
              </p:cNvPr>
              <p:cNvSpPr>
                <a:spLocks/>
              </p:cNvSpPr>
              <p:nvPr/>
            </p:nvSpPr>
            <p:spPr bwMode="auto">
              <a:xfrm>
                <a:off x="7799" y="3915"/>
                <a:ext cx="86" cy="423"/>
              </a:xfrm>
              <a:custGeom>
                <a:avLst/>
                <a:gdLst>
                  <a:gd name="T0" fmla="*/ 0 w 17"/>
                  <a:gd name="T1" fmla="*/ 60 h 84"/>
                  <a:gd name="T2" fmla="*/ 0 w 17"/>
                  <a:gd name="T3" fmla="*/ 0 h 84"/>
                  <a:gd name="T4" fmla="*/ 17 w 17"/>
                  <a:gd name="T5" fmla="*/ 23 h 84"/>
                  <a:gd name="T6" fmla="*/ 17 w 17"/>
                  <a:gd name="T7" fmla="*/ 84 h 84"/>
                  <a:gd name="T8" fmla="*/ 0 w 17"/>
                  <a:gd name="T9" fmla="*/ 60 h 84"/>
                </a:gdLst>
                <a:ahLst/>
                <a:cxnLst>
                  <a:cxn ang="0">
                    <a:pos x="T0" y="T1"/>
                  </a:cxn>
                  <a:cxn ang="0">
                    <a:pos x="T2" y="T3"/>
                  </a:cxn>
                  <a:cxn ang="0">
                    <a:pos x="T4" y="T5"/>
                  </a:cxn>
                  <a:cxn ang="0">
                    <a:pos x="T6" y="T7"/>
                  </a:cxn>
                  <a:cxn ang="0">
                    <a:pos x="T8" y="T9"/>
                  </a:cxn>
                </a:cxnLst>
                <a:rect l="0" t="0" r="r" b="b"/>
                <a:pathLst>
                  <a:path w="17" h="84">
                    <a:moveTo>
                      <a:pt x="0" y="60"/>
                    </a:moveTo>
                    <a:cubicBezTo>
                      <a:pt x="0" y="0"/>
                      <a:pt x="0" y="0"/>
                      <a:pt x="0" y="0"/>
                    </a:cubicBezTo>
                    <a:cubicBezTo>
                      <a:pt x="0" y="8"/>
                      <a:pt x="6" y="17"/>
                      <a:pt x="17" y="23"/>
                    </a:cubicBezTo>
                    <a:cubicBezTo>
                      <a:pt x="17" y="84"/>
                      <a:pt x="17" y="84"/>
                      <a:pt x="17" y="84"/>
                    </a:cubicBezTo>
                    <a:cubicBezTo>
                      <a:pt x="5" y="77"/>
                      <a:pt x="0" y="68"/>
                      <a:pt x="0" y="60"/>
                    </a:cubicBezTo>
                    <a:close/>
                  </a:path>
                </a:pathLst>
              </a:custGeom>
              <a:solidFill>
                <a:srgbClr val="718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434" name="Freeform 77">
                <a:extLst>
                  <a:ext uri="{FF2B5EF4-FFF2-40B4-BE49-F238E27FC236}">
                    <a16:creationId xmlns:a16="http://schemas.microsoft.com/office/drawing/2014/main" id="{C3286E54-D621-2E0F-B636-BAEB5542AD0B}"/>
                  </a:ext>
                </a:extLst>
              </p:cNvPr>
              <p:cNvSpPr>
                <a:spLocks/>
              </p:cNvSpPr>
              <p:nvPr/>
            </p:nvSpPr>
            <p:spPr bwMode="auto">
              <a:xfrm>
                <a:off x="7336" y="4353"/>
                <a:ext cx="554" cy="624"/>
              </a:xfrm>
              <a:custGeom>
                <a:avLst/>
                <a:gdLst>
                  <a:gd name="T0" fmla="*/ 554 w 554"/>
                  <a:gd name="T1" fmla="*/ 317 h 624"/>
                  <a:gd name="T2" fmla="*/ 549 w 554"/>
                  <a:gd name="T3" fmla="*/ 624 h 624"/>
                  <a:gd name="T4" fmla="*/ 0 w 554"/>
                  <a:gd name="T5" fmla="*/ 302 h 624"/>
                  <a:gd name="T6" fmla="*/ 0 w 554"/>
                  <a:gd name="T7" fmla="*/ 0 h 624"/>
                  <a:gd name="T8" fmla="*/ 554 w 554"/>
                  <a:gd name="T9" fmla="*/ 317 h 624"/>
                </a:gdLst>
                <a:ahLst/>
                <a:cxnLst>
                  <a:cxn ang="0">
                    <a:pos x="T0" y="T1"/>
                  </a:cxn>
                  <a:cxn ang="0">
                    <a:pos x="T2" y="T3"/>
                  </a:cxn>
                  <a:cxn ang="0">
                    <a:pos x="T4" y="T5"/>
                  </a:cxn>
                  <a:cxn ang="0">
                    <a:pos x="T6" y="T7"/>
                  </a:cxn>
                  <a:cxn ang="0">
                    <a:pos x="T8" y="T9"/>
                  </a:cxn>
                </a:cxnLst>
                <a:rect l="0" t="0" r="r" b="b"/>
                <a:pathLst>
                  <a:path w="554" h="624">
                    <a:moveTo>
                      <a:pt x="554" y="317"/>
                    </a:moveTo>
                    <a:lnTo>
                      <a:pt x="549" y="624"/>
                    </a:lnTo>
                    <a:lnTo>
                      <a:pt x="0" y="302"/>
                    </a:lnTo>
                    <a:lnTo>
                      <a:pt x="0" y="0"/>
                    </a:lnTo>
                    <a:lnTo>
                      <a:pt x="554" y="317"/>
                    </a:lnTo>
                    <a:close/>
                  </a:path>
                </a:pathLst>
              </a:custGeom>
              <a:solidFill>
                <a:srgbClr val="718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435" name="Freeform 78">
                <a:extLst>
                  <a:ext uri="{FF2B5EF4-FFF2-40B4-BE49-F238E27FC236}">
                    <a16:creationId xmlns:a16="http://schemas.microsoft.com/office/drawing/2014/main" id="{3A1D4BBD-8650-2F97-97E4-4D66DE466F7B}"/>
                  </a:ext>
                </a:extLst>
              </p:cNvPr>
              <p:cNvSpPr>
                <a:spLocks/>
              </p:cNvSpPr>
              <p:nvPr/>
            </p:nvSpPr>
            <p:spPr bwMode="auto">
              <a:xfrm>
                <a:off x="7885" y="4604"/>
                <a:ext cx="498" cy="489"/>
              </a:xfrm>
              <a:custGeom>
                <a:avLst/>
                <a:gdLst>
                  <a:gd name="T0" fmla="*/ 99 w 99"/>
                  <a:gd name="T1" fmla="*/ 37 h 97"/>
                  <a:gd name="T2" fmla="*/ 99 w 99"/>
                  <a:gd name="T3" fmla="*/ 97 h 97"/>
                  <a:gd name="T4" fmla="*/ 82 w 99"/>
                  <a:gd name="T5" fmla="*/ 74 h 97"/>
                  <a:gd name="T6" fmla="*/ 0 w 99"/>
                  <a:gd name="T7" fmla="*/ 74 h 97"/>
                  <a:gd name="T8" fmla="*/ 1 w 99"/>
                  <a:gd name="T9" fmla="*/ 13 h 97"/>
                  <a:gd name="T10" fmla="*/ 82 w 99"/>
                  <a:gd name="T11" fmla="*/ 13 h 97"/>
                  <a:gd name="T12" fmla="*/ 99 w 99"/>
                  <a:gd name="T13" fmla="*/ 37 h 97"/>
                </a:gdLst>
                <a:ahLst/>
                <a:cxnLst>
                  <a:cxn ang="0">
                    <a:pos x="T0" y="T1"/>
                  </a:cxn>
                  <a:cxn ang="0">
                    <a:pos x="T2" y="T3"/>
                  </a:cxn>
                  <a:cxn ang="0">
                    <a:pos x="T4" y="T5"/>
                  </a:cxn>
                  <a:cxn ang="0">
                    <a:pos x="T6" y="T7"/>
                  </a:cxn>
                  <a:cxn ang="0">
                    <a:pos x="T8" y="T9"/>
                  </a:cxn>
                  <a:cxn ang="0">
                    <a:pos x="T10" y="T11"/>
                  </a:cxn>
                  <a:cxn ang="0">
                    <a:pos x="T12" y="T13"/>
                  </a:cxn>
                </a:cxnLst>
                <a:rect l="0" t="0" r="r" b="b"/>
                <a:pathLst>
                  <a:path w="99" h="97">
                    <a:moveTo>
                      <a:pt x="99" y="37"/>
                    </a:moveTo>
                    <a:cubicBezTo>
                      <a:pt x="99" y="97"/>
                      <a:pt x="99" y="97"/>
                      <a:pt x="99" y="97"/>
                    </a:cubicBezTo>
                    <a:cubicBezTo>
                      <a:pt x="99" y="89"/>
                      <a:pt x="93" y="80"/>
                      <a:pt x="82" y="74"/>
                    </a:cubicBezTo>
                    <a:cubicBezTo>
                      <a:pt x="59" y="60"/>
                      <a:pt x="23" y="60"/>
                      <a:pt x="0" y="74"/>
                    </a:cubicBezTo>
                    <a:cubicBezTo>
                      <a:pt x="1" y="13"/>
                      <a:pt x="1" y="13"/>
                      <a:pt x="1" y="13"/>
                    </a:cubicBezTo>
                    <a:cubicBezTo>
                      <a:pt x="23" y="0"/>
                      <a:pt x="60" y="0"/>
                      <a:pt x="82" y="13"/>
                    </a:cubicBezTo>
                    <a:cubicBezTo>
                      <a:pt x="93" y="20"/>
                      <a:pt x="99" y="29"/>
                      <a:pt x="99" y="37"/>
                    </a:cubicBez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436" name="Freeform 79">
                <a:extLst>
                  <a:ext uri="{FF2B5EF4-FFF2-40B4-BE49-F238E27FC236}">
                    <a16:creationId xmlns:a16="http://schemas.microsoft.com/office/drawing/2014/main" id="{E3F8B8F1-9A1A-C179-DC29-EAFBAC3BF5D3}"/>
                  </a:ext>
                </a:extLst>
              </p:cNvPr>
              <p:cNvSpPr>
                <a:spLocks/>
              </p:cNvSpPr>
              <p:nvPr/>
            </p:nvSpPr>
            <p:spPr bwMode="auto">
              <a:xfrm>
                <a:off x="8298" y="4912"/>
                <a:ext cx="554" cy="619"/>
              </a:xfrm>
              <a:custGeom>
                <a:avLst/>
                <a:gdLst>
                  <a:gd name="T0" fmla="*/ 554 w 554"/>
                  <a:gd name="T1" fmla="*/ 317 h 619"/>
                  <a:gd name="T2" fmla="*/ 554 w 554"/>
                  <a:gd name="T3" fmla="*/ 619 h 619"/>
                  <a:gd name="T4" fmla="*/ 0 w 554"/>
                  <a:gd name="T5" fmla="*/ 302 h 619"/>
                  <a:gd name="T6" fmla="*/ 0 w 554"/>
                  <a:gd name="T7" fmla="*/ 0 h 619"/>
                  <a:gd name="T8" fmla="*/ 554 w 554"/>
                  <a:gd name="T9" fmla="*/ 317 h 619"/>
                </a:gdLst>
                <a:ahLst/>
                <a:cxnLst>
                  <a:cxn ang="0">
                    <a:pos x="T0" y="T1"/>
                  </a:cxn>
                  <a:cxn ang="0">
                    <a:pos x="T2" y="T3"/>
                  </a:cxn>
                  <a:cxn ang="0">
                    <a:pos x="T4" y="T5"/>
                  </a:cxn>
                  <a:cxn ang="0">
                    <a:pos x="T6" y="T7"/>
                  </a:cxn>
                  <a:cxn ang="0">
                    <a:pos x="T8" y="T9"/>
                  </a:cxn>
                </a:cxnLst>
                <a:rect l="0" t="0" r="r" b="b"/>
                <a:pathLst>
                  <a:path w="554" h="619">
                    <a:moveTo>
                      <a:pt x="554" y="317"/>
                    </a:moveTo>
                    <a:lnTo>
                      <a:pt x="554" y="619"/>
                    </a:lnTo>
                    <a:lnTo>
                      <a:pt x="0" y="302"/>
                    </a:lnTo>
                    <a:lnTo>
                      <a:pt x="0" y="0"/>
                    </a:lnTo>
                    <a:lnTo>
                      <a:pt x="554" y="317"/>
                    </a:lnTo>
                    <a:close/>
                  </a:path>
                </a:pathLst>
              </a:custGeom>
              <a:solidFill>
                <a:srgbClr val="718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437" name="Freeform 80">
                <a:extLst>
                  <a:ext uri="{FF2B5EF4-FFF2-40B4-BE49-F238E27FC236}">
                    <a16:creationId xmlns:a16="http://schemas.microsoft.com/office/drawing/2014/main" id="{D4181D34-5782-C31E-F056-7BB8C76ED7DF}"/>
                  </a:ext>
                </a:extLst>
              </p:cNvPr>
              <p:cNvSpPr>
                <a:spLocks/>
              </p:cNvSpPr>
              <p:nvPr/>
            </p:nvSpPr>
            <p:spPr bwMode="auto">
              <a:xfrm>
                <a:off x="8852" y="4353"/>
                <a:ext cx="1511" cy="1178"/>
              </a:xfrm>
              <a:custGeom>
                <a:avLst/>
                <a:gdLst>
                  <a:gd name="T0" fmla="*/ 1511 w 1511"/>
                  <a:gd name="T1" fmla="*/ 0 h 1178"/>
                  <a:gd name="T2" fmla="*/ 1511 w 1511"/>
                  <a:gd name="T3" fmla="*/ 302 h 1178"/>
                  <a:gd name="T4" fmla="*/ 0 w 1511"/>
                  <a:gd name="T5" fmla="*/ 1178 h 1178"/>
                  <a:gd name="T6" fmla="*/ 0 w 1511"/>
                  <a:gd name="T7" fmla="*/ 876 h 1178"/>
                  <a:gd name="T8" fmla="*/ 1511 w 1511"/>
                  <a:gd name="T9" fmla="*/ 0 h 1178"/>
                </a:gdLst>
                <a:ahLst/>
                <a:cxnLst>
                  <a:cxn ang="0">
                    <a:pos x="T0" y="T1"/>
                  </a:cxn>
                  <a:cxn ang="0">
                    <a:pos x="T2" y="T3"/>
                  </a:cxn>
                  <a:cxn ang="0">
                    <a:pos x="T4" y="T5"/>
                  </a:cxn>
                  <a:cxn ang="0">
                    <a:pos x="T6" y="T7"/>
                  </a:cxn>
                  <a:cxn ang="0">
                    <a:pos x="T8" y="T9"/>
                  </a:cxn>
                </a:cxnLst>
                <a:rect l="0" t="0" r="r" b="b"/>
                <a:pathLst>
                  <a:path w="1511" h="1178">
                    <a:moveTo>
                      <a:pt x="1511" y="0"/>
                    </a:moveTo>
                    <a:lnTo>
                      <a:pt x="1511" y="302"/>
                    </a:lnTo>
                    <a:lnTo>
                      <a:pt x="0" y="1178"/>
                    </a:lnTo>
                    <a:lnTo>
                      <a:pt x="0" y="876"/>
                    </a:lnTo>
                    <a:lnTo>
                      <a:pt x="1511" y="0"/>
                    </a:ln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438" name="Freeform 81">
                <a:extLst>
                  <a:ext uri="{FF2B5EF4-FFF2-40B4-BE49-F238E27FC236}">
                    <a16:creationId xmlns:a16="http://schemas.microsoft.com/office/drawing/2014/main" id="{F37B324C-798D-B863-E991-16F7E46D5DDB}"/>
                  </a:ext>
                </a:extLst>
              </p:cNvPr>
              <p:cNvSpPr>
                <a:spLocks/>
              </p:cNvSpPr>
              <p:nvPr/>
            </p:nvSpPr>
            <p:spPr bwMode="auto">
              <a:xfrm>
                <a:off x="7336" y="3476"/>
                <a:ext cx="3027" cy="1753"/>
              </a:xfrm>
              <a:custGeom>
                <a:avLst/>
                <a:gdLst>
                  <a:gd name="T0" fmla="*/ 601 w 601"/>
                  <a:gd name="T1" fmla="*/ 174 h 348"/>
                  <a:gd name="T2" fmla="*/ 301 w 601"/>
                  <a:gd name="T3" fmla="*/ 348 h 348"/>
                  <a:gd name="T4" fmla="*/ 191 w 601"/>
                  <a:gd name="T5" fmla="*/ 285 h 348"/>
                  <a:gd name="T6" fmla="*/ 191 w 601"/>
                  <a:gd name="T7" fmla="*/ 237 h 348"/>
                  <a:gd name="T8" fmla="*/ 110 w 601"/>
                  <a:gd name="T9" fmla="*/ 237 h 348"/>
                  <a:gd name="T10" fmla="*/ 0 w 601"/>
                  <a:gd name="T11" fmla="*/ 174 h 348"/>
                  <a:gd name="T12" fmla="*/ 109 w 601"/>
                  <a:gd name="T13" fmla="*/ 110 h 348"/>
                  <a:gd name="T14" fmla="*/ 109 w 601"/>
                  <a:gd name="T15" fmla="*/ 63 h 348"/>
                  <a:gd name="T16" fmla="*/ 190 w 601"/>
                  <a:gd name="T17" fmla="*/ 63 h 348"/>
                  <a:gd name="T18" fmla="*/ 299 w 601"/>
                  <a:gd name="T19" fmla="*/ 0 h 348"/>
                  <a:gd name="T20" fmla="*/ 601 w 601"/>
                  <a:gd name="T21" fmla="*/ 174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601" y="174"/>
                    </a:moveTo>
                    <a:cubicBezTo>
                      <a:pt x="301" y="348"/>
                      <a:pt x="301" y="348"/>
                      <a:pt x="301" y="348"/>
                    </a:cubicBezTo>
                    <a:cubicBezTo>
                      <a:pt x="191" y="285"/>
                      <a:pt x="191" y="285"/>
                      <a:pt x="191" y="285"/>
                    </a:cubicBezTo>
                    <a:cubicBezTo>
                      <a:pt x="214" y="272"/>
                      <a:pt x="214" y="250"/>
                      <a:pt x="191" y="237"/>
                    </a:cubicBezTo>
                    <a:cubicBezTo>
                      <a:pt x="169" y="224"/>
                      <a:pt x="132" y="224"/>
                      <a:pt x="110" y="237"/>
                    </a:cubicBezTo>
                    <a:cubicBezTo>
                      <a:pt x="0" y="174"/>
                      <a:pt x="0" y="174"/>
                      <a:pt x="0" y="174"/>
                    </a:cubicBezTo>
                    <a:cubicBezTo>
                      <a:pt x="109" y="110"/>
                      <a:pt x="109" y="110"/>
                      <a:pt x="109" y="110"/>
                    </a:cubicBezTo>
                    <a:cubicBezTo>
                      <a:pt x="86" y="97"/>
                      <a:pt x="86" y="76"/>
                      <a:pt x="109" y="63"/>
                    </a:cubicBezTo>
                    <a:cubicBezTo>
                      <a:pt x="131" y="50"/>
                      <a:pt x="168" y="50"/>
                      <a:pt x="190" y="63"/>
                    </a:cubicBezTo>
                    <a:cubicBezTo>
                      <a:pt x="299" y="0"/>
                      <a:pt x="299" y="0"/>
                      <a:pt x="299" y="0"/>
                    </a:cubicBezTo>
                    <a:lnTo>
                      <a:pt x="601" y="174"/>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439" name="Freeform 82">
                <a:extLst>
                  <a:ext uri="{FF2B5EF4-FFF2-40B4-BE49-F238E27FC236}">
                    <a16:creationId xmlns:a16="http://schemas.microsoft.com/office/drawing/2014/main" id="{790CB3C6-7921-280C-512A-C53D068D174C}"/>
                  </a:ext>
                </a:extLst>
              </p:cNvPr>
              <p:cNvSpPr>
                <a:spLocks/>
              </p:cNvSpPr>
              <p:nvPr/>
            </p:nvSpPr>
            <p:spPr bwMode="auto">
              <a:xfrm>
                <a:off x="7840" y="5058"/>
                <a:ext cx="85" cy="423"/>
              </a:xfrm>
              <a:custGeom>
                <a:avLst/>
                <a:gdLst>
                  <a:gd name="T0" fmla="*/ 17 w 17"/>
                  <a:gd name="T1" fmla="*/ 0 h 84"/>
                  <a:gd name="T2" fmla="*/ 17 w 17"/>
                  <a:gd name="T3" fmla="*/ 60 h 84"/>
                  <a:gd name="T4" fmla="*/ 0 w 17"/>
                  <a:gd name="T5" fmla="*/ 84 h 84"/>
                  <a:gd name="T6" fmla="*/ 0 w 17"/>
                  <a:gd name="T7" fmla="*/ 23 h 84"/>
                  <a:gd name="T8" fmla="*/ 17 w 17"/>
                  <a:gd name="T9" fmla="*/ 0 h 84"/>
                </a:gdLst>
                <a:ahLst/>
                <a:cxnLst>
                  <a:cxn ang="0">
                    <a:pos x="T0" y="T1"/>
                  </a:cxn>
                  <a:cxn ang="0">
                    <a:pos x="T2" y="T3"/>
                  </a:cxn>
                  <a:cxn ang="0">
                    <a:pos x="T4" y="T5"/>
                  </a:cxn>
                  <a:cxn ang="0">
                    <a:pos x="T6" y="T7"/>
                  </a:cxn>
                  <a:cxn ang="0">
                    <a:pos x="T8" y="T9"/>
                  </a:cxn>
                </a:cxnLst>
                <a:rect l="0" t="0" r="r" b="b"/>
                <a:pathLst>
                  <a:path w="17" h="84">
                    <a:moveTo>
                      <a:pt x="17" y="0"/>
                    </a:moveTo>
                    <a:cubicBezTo>
                      <a:pt x="17" y="60"/>
                      <a:pt x="17" y="60"/>
                      <a:pt x="17" y="60"/>
                    </a:cubicBezTo>
                    <a:cubicBezTo>
                      <a:pt x="17" y="69"/>
                      <a:pt x="11" y="77"/>
                      <a:pt x="0" y="84"/>
                    </a:cubicBezTo>
                    <a:cubicBezTo>
                      <a:pt x="0" y="23"/>
                      <a:pt x="0" y="23"/>
                      <a:pt x="0" y="23"/>
                    </a:cubicBezTo>
                    <a:cubicBezTo>
                      <a:pt x="12" y="17"/>
                      <a:pt x="17" y="8"/>
                      <a:pt x="17" y="0"/>
                    </a:cubicBez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440" name="Freeform 83">
                <a:extLst>
                  <a:ext uri="{FF2B5EF4-FFF2-40B4-BE49-F238E27FC236}">
                    <a16:creationId xmlns:a16="http://schemas.microsoft.com/office/drawing/2014/main" id="{23A71BFE-39F3-A8DA-4F3A-1F0B32B11A88}"/>
                  </a:ext>
                </a:extLst>
              </p:cNvPr>
              <p:cNvSpPr>
                <a:spLocks/>
              </p:cNvSpPr>
              <p:nvPr/>
            </p:nvSpPr>
            <p:spPr bwMode="auto">
              <a:xfrm>
                <a:off x="5830" y="5058"/>
                <a:ext cx="86" cy="423"/>
              </a:xfrm>
              <a:custGeom>
                <a:avLst/>
                <a:gdLst>
                  <a:gd name="T0" fmla="*/ 0 w 17"/>
                  <a:gd name="T1" fmla="*/ 60 h 84"/>
                  <a:gd name="T2" fmla="*/ 0 w 17"/>
                  <a:gd name="T3" fmla="*/ 0 h 84"/>
                  <a:gd name="T4" fmla="*/ 17 w 17"/>
                  <a:gd name="T5" fmla="*/ 23 h 84"/>
                  <a:gd name="T6" fmla="*/ 17 w 17"/>
                  <a:gd name="T7" fmla="*/ 84 h 84"/>
                  <a:gd name="T8" fmla="*/ 0 w 17"/>
                  <a:gd name="T9" fmla="*/ 60 h 84"/>
                </a:gdLst>
                <a:ahLst/>
                <a:cxnLst>
                  <a:cxn ang="0">
                    <a:pos x="T0" y="T1"/>
                  </a:cxn>
                  <a:cxn ang="0">
                    <a:pos x="T2" y="T3"/>
                  </a:cxn>
                  <a:cxn ang="0">
                    <a:pos x="T4" y="T5"/>
                  </a:cxn>
                  <a:cxn ang="0">
                    <a:pos x="T6" y="T7"/>
                  </a:cxn>
                  <a:cxn ang="0">
                    <a:pos x="T8" y="T9"/>
                  </a:cxn>
                </a:cxnLst>
                <a:rect l="0" t="0" r="r" b="b"/>
                <a:pathLst>
                  <a:path w="17" h="84">
                    <a:moveTo>
                      <a:pt x="0" y="60"/>
                    </a:moveTo>
                    <a:cubicBezTo>
                      <a:pt x="0" y="0"/>
                      <a:pt x="0" y="0"/>
                      <a:pt x="0" y="0"/>
                    </a:cubicBezTo>
                    <a:cubicBezTo>
                      <a:pt x="0" y="8"/>
                      <a:pt x="6" y="17"/>
                      <a:pt x="17" y="23"/>
                    </a:cubicBezTo>
                    <a:cubicBezTo>
                      <a:pt x="17" y="84"/>
                      <a:pt x="17" y="84"/>
                      <a:pt x="17" y="84"/>
                    </a:cubicBezTo>
                    <a:cubicBezTo>
                      <a:pt x="6" y="77"/>
                      <a:pt x="0" y="68"/>
                      <a:pt x="0" y="60"/>
                    </a:cubicBez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441" name="Freeform 84">
                <a:extLst>
                  <a:ext uri="{FF2B5EF4-FFF2-40B4-BE49-F238E27FC236}">
                    <a16:creationId xmlns:a16="http://schemas.microsoft.com/office/drawing/2014/main" id="{CDF8AD7A-4D7C-66E0-1DF0-60312566C0A6}"/>
                  </a:ext>
                </a:extLst>
              </p:cNvPr>
              <p:cNvSpPr>
                <a:spLocks/>
              </p:cNvSpPr>
              <p:nvPr/>
            </p:nvSpPr>
            <p:spPr bwMode="auto">
              <a:xfrm>
                <a:off x="6344" y="6397"/>
                <a:ext cx="317" cy="121"/>
              </a:xfrm>
              <a:custGeom>
                <a:avLst/>
                <a:gdLst>
                  <a:gd name="T0" fmla="*/ 0 w 63"/>
                  <a:gd name="T1" fmla="*/ 16 h 24"/>
                  <a:gd name="T2" fmla="*/ 10 w 63"/>
                  <a:gd name="T3" fmla="*/ 20 h 24"/>
                  <a:gd name="T4" fmla="*/ 41 w 63"/>
                  <a:gd name="T5" fmla="*/ 22 h 24"/>
                  <a:gd name="T6" fmla="*/ 61 w 63"/>
                  <a:gd name="T7" fmla="*/ 15 h 24"/>
                  <a:gd name="T8" fmla="*/ 10 w 63"/>
                  <a:gd name="T9" fmla="*/ 1 h 24"/>
                  <a:gd name="T10" fmla="*/ 0 w 63"/>
                  <a:gd name="T11" fmla="*/ 16 h 24"/>
                </a:gdLst>
                <a:ahLst/>
                <a:cxnLst>
                  <a:cxn ang="0">
                    <a:pos x="T0" y="T1"/>
                  </a:cxn>
                  <a:cxn ang="0">
                    <a:pos x="T2" y="T3"/>
                  </a:cxn>
                  <a:cxn ang="0">
                    <a:pos x="T4" y="T5"/>
                  </a:cxn>
                  <a:cxn ang="0">
                    <a:pos x="T6" y="T7"/>
                  </a:cxn>
                  <a:cxn ang="0">
                    <a:pos x="T8" y="T9"/>
                  </a:cxn>
                  <a:cxn ang="0">
                    <a:pos x="T10" y="T11"/>
                  </a:cxn>
                </a:cxnLst>
                <a:rect l="0" t="0" r="r" b="b"/>
                <a:pathLst>
                  <a:path w="63" h="24">
                    <a:moveTo>
                      <a:pt x="0" y="16"/>
                    </a:moveTo>
                    <a:cubicBezTo>
                      <a:pt x="0" y="16"/>
                      <a:pt x="3" y="17"/>
                      <a:pt x="10" y="20"/>
                    </a:cubicBezTo>
                    <a:cubicBezTo>
                      <a:pt x="17" y="23"/>
                      <a:pt x="32" y="24"/>
                      <a:pt x="41" y="22"/>
                    </a:cubicBezTo>
                    <a:cubicBezTo>
                      <a:pt x="51" y="21"/>
                      <a:pt x="63" y="19"/>
                      <a:pt x="61" y="15"/>
                    </a:cubicBezTo>
                    <a:cubicBezTo>
                      <a:pt x="59" y="12"/>
                      <a:pt x="12" y="0"/>
                      <a:pt x="10" y="1"/>
                    </a:cubicBezTo>
                    <a:cubicBezTo>
                      <a:pt x="8" y="2"/>
                      <a:pt x="0" y="16"/>
                      <a:pt x="0" y="16"/>
                    </a:cubicBezTo>
                    <a:close/>
                  </a:path>
                </a:pathLst>
              </a:custGeom>
              <a:solidFill>
                <a:srgbClr val="F2A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442" name="Freeform 85">
                <a:extLst>
                  <a:ext uri="{FF2B5EF4-FFF2-40B4-BE49-F238E27FC236}">
                    <a16:creationId xmlns:a16="http://schemas.microsoft.com/office/drawing/2014/main" id="{C2B48E31-6CD3-4A89-918A-018BD216C33D}"/>
                  </a:ext>
                </a:extLst>
              </p:cNvPr>
              <p:cNvSpPr>
                <a:spLocks/>
              </p:cNvSpPr>
              <p:nvPr/>
            </p:nvSpPr>
            <p:spPr bwMode="auto">
              <a:xfrm>
                <a:off x="5367" y="5496"/>
                <a:ext cx="1521" cy="1178"/>
              </a:xfrm>
              <a:custGeom>
                <a:avLst/>
                <a:gdLst>
                  <a:gd name="T0" fmla="*/ 1521 w 1521"/>
                  <a:gd name="T1" fmla="*/ 876 h 1178"/>
                  <a:gd name="T2" fmla="*/ 1521 w 1521"/>
                  <a:gd name="T3" fmla="*/ 1178 h 1178"/>
                  <a:gd name="T4" fmla="*/ 0 w 1521"/>
                  <a:gd name="T5" fmla="*/ 302 h 1178"/>
                  <a:gd name="T6" fmla="*/ 0 w 1521"/>
                  <a:gd name="T7" fmla="*/ 0 h 1178"/>
                  <a:gd name="T8" fmla="*/ 1521 w 1521"/>
                  <a:gd name="T9" fmla="*/ 876 h 1178"/>
                </a:gdLst>
                <a:ahLst/>
                <a:cxnLst>
                  <a:cxn ang="0">
                    <a:pos x="T0" y="T1"/>
                  </a:cxn>
                  <a:cxn ang="0">
                    <a:pos x="T2" y="T3"/>
                  </a:cxn>
                  <a:cxn ang="0">
                    <a:pos x="T4" y="T5"/>
                  </a:cxn>
                  <a:cxn ang="0">
                    <a:pos x="T6" y="T7"/>
                  </a:cxn>
                  <a:cxn ang="0">
                    <a:pos x="T8" y="T9"/>
                  </a:cxn>
                </a:cxnLst>
                <a:rect l="0" t="0" r="r" b="b"/>
                <a:pathLst>
                  <a:path w="1521" h="1178">
                    <a:moveTo>
                      <a:pt x="1521" y="876"/>
                    </a:moveTo>
                    <a:lnTo>
                      <a:pt x="1521" y="1178"/>
                    </a:lnTo>
                    <a:lnTo>
                      <a:pt x="0" y="302"/>
                    </a:lnTo>
                    <a:lnTo>
                      <a:pt x="0" y="0"/>
                    </a:lnTo>
                    <a:lnTo>
                      <a:pt x="1521" y="876"/>
                    </a:ln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443" name="Freeform 86">
                <a:extLst>
                  <a:ext uri="{FF2B5EF4-FFF2-40B4-BE49-F238E27FC236}">
                    <a16:creationId xmlns:a16="http://schemas.microsoft.com/office/drawing/2014/main" id="{F789DA4F-AC9E-80B5-04FF-F0589EEAA04B}"/>
                  </a:ext>
                </a:extLst>
              </p:cNvPr>
              <p:cNvSpPr>
                <a:spLocks/>
              </p:cNvSpPr>
              <p:nvPr/>
            </p:nvSpPr>
            <p:spPr bwMode="auto">
              <a:xfrm>
                <a:off x="6888" y="5496"/>
                <a:ext cx="1506" cy="1178"/>
              </a:xfrm>
              <a:custGeom>
                <a:avLst/>
                <a:gdLst>
                  <a:gd name="T0" fmla="*/ 1506 w 1506"/>
                  <a:gd name="T1" fmla="*/ 0 h 1178"/>
                  <a:gd name="T2" fmla="*/ 1506 w 1506"/>
                  <a:gd name="T3" fmla="*/ 302 h 1178"/>
                  <a:gd name="T4" fmla="*/ 0 w 1506"/>
                  <a:gd name="T5" fmla="*/ 1178 h 1178"/>
                  <a:gd name="T6" fmla="*/ 0 w 1506"/>
                  <a:gd name="T7" fmla="*/ 876 h 1178"/>
                  <a:gd name="T8" fmla="*/ 1506 w 1506"/>
                  <a:gd name="T9" fmla="*/ 0 h 1178"/>
                </a:gdLst>
                <a:ahLst/>
                <a:cxnLst>
                  <a:cxn ang="0">
                    <a:pos x="T0" y="T1"/>
                  </a:cxn>
                  <a:cxn ang="0">
                    <a:pos x="T2" y="T3"/>
                  </a:cxn>
                  <a:cxn ang="0">
                    <a:pos x="T4" y="T5"/>
                  </a:cxn>
                  <a:cxn ang="0">
                    <a:pos x="T6" y="T7"/>
                  </a:cxn>
                  <a:cxn ang="0">
                    <a:pos x="T8" y="T9"/>
                  </a:cxn>
                </a:cxnLst>
                <a:rect l="0" t="0" r="r" b="b"/>
                <a:pathLst>
                  <a:path w="1506" h="1178">
                    <a:moveTo>
                      <a:pt x="1506" y="0"/>
                    </a:moveTo>
                    <a:lnTo>
                      <a:pt x="1506" y="302"/>
                    </a:lnTo>
                    <a:lnTo>
                      <a:pt x="0" y="1178"/>
                    </a:lnTo>
                    <a:lnTo>
                      <a:pt x="0" y="876"/>
                    </a:lnTo>
                    <a:lnTo>
                      <a:pt x="1506" y="0"/>
                    </a:ln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444" name="Freeform 87">
                <a:extLst>
                  <a:ext uri="{FF2B5EF4-FFF2-40B4-BE49-F238E27FC236}">
                    <a16:creationId xmlns:a16="http://schemas.microsoft.com/office/drawing/2014/main" id="{79531368-AE18-3EBF-4ACF-8DC5511678FE}"/>
                  </a:ext>
                </a:extLst>
              </p:cNvPr>
              <p:cNvSpPr>
                <a:spLocks/>
              </p:cNvSpPr>
              <p:nvPr/>
            </p:nvSpPr>
            <p:spPr bwMode="auto">
              <a:xfrm>
                <a:off x="5367" y="4620"/>
                <a:ext cx="3027" cy="1752"/>
              </a:xfrm>
              <a:custGeom>
                <a:avLst/>
                <a:gdLst>
                  <a:gd name="T0" fmla="*/ 491 w 601"/>
                  <a:gd name="T1" fmla="*/ 63 h 348"/>
                  <a:gd name="T2" fmla="*/ 491 w 601"/>
                  <a:gd name="T3" fmla="*/ 110 h 348"/>
                  <a:gd name="T4" fmla="*/ 601 w 601"/>
                  <a:gd name="T5" fmla="*/ 174 h 348"/>
                  <a:gd name="T6" fmla="*/ 302 w 601"/>
                  <a:gd name="T7" fmla="*/ 348 h 348"/>
                  <a:gd name="T8" fmla="*/ 0 w 601"/>
                  <a:gd name="T9" fmla="*/ 174 h 348"/>
                  <a:gd name="T10" fmla="*/ 109 w 601"/>
                  <a:gd name="T11" fmla="*/ 110 h 348"/>
                  <a:gd name="T12" fmla="*/ 109 w 601"/>
                  <a:gd name="T13" fmla="*/ 63 h 348"/>
                  <a:gd name="T14" fmla="*/ 191 w 601"/>
                  <a:gd name="T15" fmla="*/ 63 h 348"/>
                  <a:gd name="T16" fmla="*/ 300 w 601"/>
                  <a:gd name="T17" fmla="*/ 0 h 348"/>
                  <a:gd name="T18" fmla="*/ 410 w 601"/>
                  <a:gd name="T19" fmla="*/ 63 h 348"/>
                  <a:gd name="T20" fmla="*/ 491 w 601"/>
                  <a:gd name="T21" fmla="*/ 63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1" h="348">
                    <a:moveTo>
                      <a:pt x="491" y="63"/>
                    </a:moveTo>
                    <a:cubicBezTo>
                      <a:pt x="514" y="76"/>
                      <a:pt x="514" y="97"/>
                      <a:pt x="491" y="110"/>
                    </a:cubicBezTo>
                    <a:cubicBezTo>
                      <a:pt x="601" y="174"/>
                      <a:pt x="601" y="174"/>
                      <a:pt x="601" y="174"/>
                    </a:cubicBezTo>
                    <a:cubicBezTo>
                      <a:pt x="302" y="348"/>
                      <a:pt x="302" y="348"/>
                      <a:pt x="302" y="348"/>
                    </a:cubicBezTo>
                    <a:cubicBezTo>
                      <a:pt x="0" y="174"/>
                      <a:pt x="0" y="174"/>
                      <a:pt x="0" y="174"/>
                    </a:cubicBezTo>
                    <a:cubicBezTo>
                      <a:pt x="109" y="110"/>
                      <a:pt x="109" y="110"/>
                      <a:pt x="109" y="110"/>
                    </a:cubicBezTo>
                    <a:cubicBezTo>
                      <a:pt x="87" y="97"/>
                      <a:pt x="87" y="76"/>
                      <a:pt x="109" y="63"/>
                    </a:cubicBezTo>
                    <a:cubicBezTo>
                      <a:pt x="132" y="50"/>
                      <a:pt x="168" y="50"/>
                      <a:pt x="191" y="63"/>
                    </a:cubicBezTo>
                    <a:cubicBezTo>
                      <a:pt x="300" y="0"/>
                      <a:pt x="300" y="0"/>
                      <a:pt x="300" y="0"/>
                    </a:cubicBezTo>
                    <a:cubicBezTo>
                      <a:pt x="410" y="63"/>
                      <a:pt x="410" y="63"/>
                      <a:pt x="410" y="63"/>
                    </a:cubicBezTo>
                    <a:cubicBezTo>
                      <a:pt x="432" y="50"/>
                      <a:pt x="469" y="50"/>
                      <a:pt x="491" y="63"/>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445" name="Freeform 88">
                <a:extLst>
                  <a:ext uri="{FF2B5EF4-FFF2-40B4-BE49-F238E27FC236}">
                    <a16:creationId xmlns:a16="http://schemas.microsoft.com/office/drawing/2014/main" id="{7CCC33F5-11FC-1D4C-E203-0E7FC2F7FAB3}"/>
                  </a:ext>
                </a:extLst>
              </p:cNvPr>
              <p:cNvSpPr>
                <a:spLocks/>
              </p:cNvSpPr>
              <p:nvPr/>
            </p:nvSpPr>
            <p:spPr bwMode="auto">
              <a:xfrm>
                <a:off x="6550" y="5430"/>
                <a:ext cx="338" cy="141"/>
              </a:xfrm>
              <a:custGeom>
                <a:avLst/>
                <a:gdLst>
                  <a:gd name="T0" fmla="*/ 67 w 67"/>
                  <a:gd name="T1" fmla="*/ 0 h 28"/>
                  <a:gd name="T2" fmla="*/ 67 w 67"/>
                  <a:gd name="T3" fmla="*/ 6 h 28"/>
                  <a:gd name="T4" fmla="*/ 58 w 67"/>
                  <a:gd name="T5" fmla="*/ 20 h 28"/>
                  <a:gd name="T6" fmla="*/ 10 w 67"/>
                  <a:gd name="T7" fmla="*/ 20 h 28"/>
                  <a:gd name="T8" fmla="*/ 0 w 67"/>
                  <a:gd name="T9" fmla="*/ 6 h 28"/>
                  <a:gd name="T10" fmla="*/ 0 w 67"/>
                  <a:gd name="T11" fmla="*/ 0 h 28"/>
                  <a:gd name="T12" fmla="*/ 10 w 67"/>
                  <a:gd name="T13" fmla="*/ 14 h 28"/>
                  <a:gd name="T14" fmla="*/ 58 w 67"/>
                  <a:gd name="T15" fmla="*/ 14 h 28"/>
                  <a:gd name="T16" fmla="*/ 67 w 67"/>
                  <a:gd name="T1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28">
                    <a:moveTo>
                      <a:pt x="67" y="0"/>
                    </a:moveTo>
                    <a:cubicBezTo>
                      <a:pt x="67" y="6"/>
                      <a:pt x="67" y="6"/>
                      <a:pt x="67" y="6"/>
                    </a:cubicBezTo>
                    <a:cubicBezTo>
                      <a:pt x="67" y="11"/>
                      <a:pt x="64" y="16"/>
                      <a:pt x="58" y="20"/>
                    </a:cubicBezTo>
                    <a:cubicBezTo>
                      <a:pt x="45" y="28"/>
                      <a:pt x="23" y="28"/>
                      <a:pt x="10" y="20"/>
                    </a:cubicBezTo>
                    <a:cubicBezTo>
                      <a:pt x="4" y="16"/>
                      <a:pt x="0" y="11"/>
                      <a:pt x="0" y="6"/>
                    </a:cubicBezTo>
                    <a:cubicBezTo>
                      <a:pt x="0" y="0"/>
                      <a:pt x="0" y="0"/>
                      <a:pt x="0" y="0"/>
                    </a:cubicBezTo>
                    <a:cubicBezTo>
                      <a:pt x="0" y="5"/>
                      <a:pt x="4" y="10"/>
                      <a:pt x="10" y="14"/>
                    </a:cubicBezTo>
                    <a:cubicBezTo>
                      <a:pt x="23" y="21"/>
                      <a:pt x="45" y="21"/>
                      <a:pt x="58" y="14"/>
                    </a:cubicBezTo>
                    <a:cubicBezTo>
                      <a:pt x="64" y="10"/>
                      <a:pt x="67" y="5"/>
                      <a:pt x="67" y="0"/>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446" name="Freeform 89">
                <a:extLst>
                  <a:ext uri="{FF2B5EF4-FFF2-40B4-BE49-F238E27FC236}">
                    <a16:creationId xmlns:a16="http://schemas.microsoft.com/office/drawing/2014/main" id="{E85F0151-A353-231F-1487-F98763DA150B}"/>
                  </a:ext>
                </a:extLst>
              </p:cNvPr>
              <p:cNvSpPr>
                <a:spLocks/>
              </p:cNvSpPr>
              <p:nvPr/>
            </p:nvSpPr>
            <p:spPr bwMode="auto">
              <a:xfrm>
                <a:off x="6535" y="5325"/>
                <a:ext cx="373" cy="211"/>
              </a:xfrm>
              <a:custGeom>
                <a:avLst/>
                <a:gdLst>
                  <a:gd name="T0" fmla="*/ 61 w 74"/>
                  <a:gd name="T1" fmla="*/ 7 h 42"/>
                  <a:gd name="T2" fmla="*/ 61 w 74"/>
                  <a:gd name="T3" fmla="*/ 35 h 42"/>
                  <a:gd name="T4" fmla="*/ 13 w 74"/>
                  <a:gd name="T5" fmla="*/ 35 h 42"/>
                  <a:gd name="T6" fmla="*/ 13 w 74"/>
                  <a:gd name="T7" fmla="*/ 7 h 42"/>
                  <a:gd name="T8" fmla="*/ 61 w 74"/>
                  <a:gd name="T9" fmla="*/ 7 h 42"/>
                </a:gdLst>
                <a:ahLst/>
                <a:cxnLst>
                  <a:cxn ang="0">
                    <a:pos x="T0" y="T1"/>
                  </a:cxn>
                  <a:cxn ang="0">
                    <a:pos x="T2" y="T3"/>
                  </a:cxn>
                  <a:cxn ang="0">
                    <a:pos x="T4" y="T5"/>
                  </a:cxn>
                  <a:cxn ang="0">
                    <a:pos x="T6" y="T7"/>
                  </a:cxn>
                  <a:cxn ang="0">
                    <a:pos x="T8" y="T9"/>
                  </a:cxn>
                </a:cxnLst>
                <a:rect l="0" t="0" r="r" b="b"/>
                <a:pathLst>
                  <a:path w="74" h="42">
                    <a:moveTo>
                      <a:pt x="61" y="7"/>
                    </a:moveTo>
                    <a:cubicBezTo>
                      <a:pt x="74" y="15"/>
                      <a:pt x="74" y="27"/>
                      <a:pt x="61" y="35"/>
                    </a:cubicBezTo>
                    <a:cubicBezTo>
                      <a:pt x="48" y="42"/>
                      <a:pt x="26" y="42"/>
                      <a:pt x="13" y="35"/>
                    </a:cubicBezTo>
                    <a:cubicBezTo>
                      <a:pt x="0" y="27"/>
                      <a:pt x="0" y="15"/>
                      <a:pt x="13" y="7"/>
                    </a:cubicBezTo>
                    <a:cubicBezTo>
                      <a:pt x="26" y="0"/>
                      <a:pt x="47" y="0"/>
                      <a:pt x="61" y="7"/>
                    </a:cubicBez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447" name="Freeform 90">
                <a:extLst>
                  <a:ext uri="{FF2B5EF4-FFF2-40B4-BE49-F238E27FC236}">
                    <a16:creationId xmlns:a16="http://schemas.microsoft.com/office/drawing/2014/main" id="{BE8CAF4F-B6D4-AA6D-2E07-6F9B0436493A}"/>
                  </a:ext>
                </a:extLst>
              </p:cNvPr>
              <p:cNvSpPr>
                <a:spLocks/>
              </p:cNvSpPr>
              <p:nvPr/>
            </p:nvSpPr>
            <p:spPr bwMode="auto">
              <a:xfrm>
                <a:off x="6183" y="4398"/>
                <a:ext cx="992" cy="1289"/>
              </a:xfrm>
              <a:custGeom>
                <a:avLst/>
                <a:gdLst>
                  <a:gd name="T0" fmla="*/ 186 w 197"/>
                  <a:gd name="T1" fmla="*/ 2 h 256"/>
                  <a:gd name="T2" fmla="*/ 178 w 197"/>
                  <a:gd name="T3" fmla="*/ 2 h 256"/>
                  <a:gd name="T4" fmla="*/ 11 w 197"/>
                  <a:gd name="T5" fmla="*/ 99 h 256"/>
                  <a:gd name="T6" fmla="*/ 0 w 197"/>
                  <a:gd name="T7" fmla="*/ 118 h 256"/>
                  <a:gd name="T8" fmla="*/ 0 w 197"/>
                  <a:gd name="T9" fmla="*/ 243 h 256"/>
                  <a:gd name="T10" fmla="*/ 4 w 197"/>
                  <a:gd name="T11" fmla="*/ 250 h 256"/>
                  <a:gd name="T12" fmla="*/ 14 w 197"/>
                  <a:gd name="T13" fmla="*/ 256 h 256"/>
                  <a:gd name="T14" fmla="*/ 11 w 197"/>
                  <a:gd name="T15" fmla="*/ 249 h 256"/>
                  <a:gd name="T16" fmla="*/ 11 w 197"/>
                  <a:gd name="T17" fmla="*/ 124 h 256"/>
                  <a:gd name="T18" fmla="*/ 22 w 197"/>
                  <a:gd name="T19" fmla="*/ 105 h 256"/>
                  <a:gd name="T20" fmla="*/ 189 w 197"/>
                  <a:gd name="T21" fmla="*/ 9 h 256"/>
                  <a:gd name="T22" fmla="*/ 197 w 197"/>
                  <a:gd name="T23" fmla="*/ 8 h 256"/>
                  <a:gd name="T24" fmla="*/ 186 w 197"/>
                  <a:gd name="T25"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256">
                    <a:moveTo>
                      <a:pt x="186" y="2"/>
                    </a:moveTo>
                    <a:cubicBezTo>
                      <a:pt x="184" y="0"/>
                      <a:pt x="181" y="1"/>
                      <a:pt x="178" y="2"/>
                    </a:cubicBezTo>
                    <a:cubicBezTo>
                      <a:pt x="11" y="99"/>
                      <a:pt x="11" y="99"/>
                      <a:pt x="11" y="99"/>
                    </a:cubicBezTo>
                    <a:cubicBezTo>
                      <a:pt x="5" y="102"/>
                      <a:pt x="0" y="111"/>
                      <a:pt x="0" y="118"/>
                    </a:cubicBezTo>
                    <a:cubicBezTo>
                      <a:pt x="0" y="243"/>
                      <a:pt x="0" y="243"/>
                      <a:pt x="0" y="243"/>
                    </a:cubicBezTo>
                    <a:cubicBezTo>
                      <a:pt x="0" y="246"/>
                      <a:pt x="2" y="249"/>
                      <a:pt x="4" y="250"/>
                    </a:cubicBezTo>
                    <a:cubicBezTo>
                      <a:pt x="14" y="256"/>
                      <a:pt x="14" y="256"/>
                      <a:pt x="14" y="256"/>
                    </a:cubicBezTo>
                    <a:cubicBezTo>
                      <a:pt x="12" y="255"/>
                      <a:pt x="11" y="253"/>
                      <a:pt x="11" y="249"/>
                    </a:cubicBezTo>
                    <a:cubicBezTo>
                      <a:pt x="11" y="124"/>
                      <a:pt x="11" y="124"/>
                      <a:pt x="11" y="124"/>
                    </a:cubicBezTo>
                    <a:cubicBezTo>
                      <a:pt x="11" y="117"/>
                      <a:pt x="16" y="109"/>
                      <a:pt x="22" y="105"/>
                    </a:cubicBezTo>
                    <a:cubicBezTo>
                      <a:pt x="189" y="9"/>
                      <a:pt x="189" y="9"/>
                      <a:pt x="189" y="9"/>
                    </a:cubicBezTo>
                    <a:cubicBezTo>
                      <a:pt x="192" y="7"/>
                      <a:pt x="195" y="7"/>
                      <a:pt x="197" y="8"/>
                    </a:cubicBezTo>
                    <a:lnTo>
                      <a:pt x="186" y="2"/>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448" name="Freeform 91">
                <a:extLst>
                  <a:ext uri="{FF2B5EF4-FFF2-40B4-BE49-F238E27FC236}">
                    <a16:creationId xmlns:a16="http://schemas.microsoft.com/office/drawing/2014/main" id="{0D296819-FDA1-58B7-232A-26B7BC7087CA}"/>
                  </a:ext>
                </a:extLst>
              </p:cNvPr>
              <p:cNvSpPr>
                <a:spLocks/>
              </p:cNvSpPr>
              <p:nvPr/>
            </p:nvSpPr>
            <p:spPr bwMode="auto">
              <a:xfrm>
                <a:off x="6238" y="4423"/>
                <a:ext cx="952" cy="1279"/>
              </a:xfrm>
              <a:custGeom>
                <a:avLst/>
                <a:gdLst>
                  <a:gd name="T0" fmla="*/ 178 w 189"/>
                  <a:gd name="T1" fmla="*/ 4 h 254"/>
                  <a:gd name="T2" fmla="*/ 189 w 189"/>
                  <a:gd name="T3" fmla="*/ 10 h 254"/>
                  <a:gd name="T4" fmla="*/ 189 w 189"/>
                  <a:gd name="T5" fmla="*/ 135 h 254"/>
                  <a:gd name="T6" fmla="*/ 178 w 189"/>
                  <a:gd name="T7" fmla="*/ 154 h 254"/>
                  <a:gd name="T8" fmla="*/ 11 w 189"/>
                  <a:gd name="T9" fmla="*/ 250 h 254"/>
                  <a:gd name="T10" fmla="*/ 0 w 189"/>
                  <a:gd name="T11" fmla="*/ 244 h 254"/>
                  <a:gd name="T12" fmla="*/ 0 w 189"/>
                  <a:gd name="T13" fmla="*/ 119 h 254"/>
                  <a:gd name="T14" fmla="*/ 11 w 189"/>
                  <a:gd name="T15" fmla="*/ 100 h 254"/>
                  <a:gd name="T16" fmla="*/ 178 w 189"/>
                  <a:gd name="T17" fmla="*/ 4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254">
                    <a:moveTo>
                      <a:pt x="178" y="4"/>
                    </a:moveTo>
                    <a:cubicBezTo>
                      <a:pt x="184" y="0"/>
                      <a:pt x="189" y="3"/>
                      <a:pt x="189" y="10"/>
                    </a:cubicBezTo>
                    <a:cubicBezTo>
                      <a:pt x="189" y="135"/>
                      <a:pt x="189" y="135"/>
                      <a:pt x="189" y="135"/>
                    </a:cubicBezTo>
                    <a:cubicBezTo>
                      <a:pt x="189" y="142"/>
                      <a:pt x="184" y="150"/>
                      <a:pt x="178" y="154"/>
                    </a:cubicBezTo>
                    <a:cubicBezTo>
                      <a:pt x="11" y="250"/>
                      <a:pt x="11" y="250"/>
                      <a:pt x="11" y="250"/>
                    </a:cubicBezTo>
                    <a:cubicBezTo>
                      <a:pt x="5" y="254"/>
                      <a:pt x="0" y="251"/>
                      <a:pt x="0" y="244"/>
                    </a:cubicBezTo>
                    <a:cubicBezTo>
                      <a:pt x="0" y="119"/>
                      <a:pt x="0" y="119"/>
                      <a:pt x="0" y="119"/>
                    </a:cubicBezTo>
                    <a:cubicBezTo>
                      <a:pt x="0" y="112"/>
                      <a:pt x="5" y="104"/>
                      <a:pt x="11" y="100"/>
                    </a:cubicBezTo>
                    <a:lnTo>
                      <a:pt x="178" y="4"/>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449" name="Freeform 92">
                <a:extLst>
                  <a:ext uri="{FF2B5EF4-FFF2-40B4-BE49-F238E27FC236}">
                    <a16:creationId xmlns:a16="http://schemas.microsoft.com/office/drawing/2014/main" id="{C6023D9F-CB59-85FC-BDD8-5E59A627B921}"/>
                  </a:ext>
                </a:extLst>
              </p:cNvPr>
              <p:cNvSpPr>
                <a:spLocks/>
              </p:cNvSpPr>
              <p:nvPr/>
            </p:nvSpPr>
            <p:spPr bwMode="auto">
              <a:xfrm>
                <a:off x="6278" y="4479"/>
                <a:ext cx="877" cy="1092"/>
              </a:xfrm>
              <a:custGeom>
                <a:avLst/>
                <a:gdLst>
                  <a:gd name="T0" fmla="*/ 872 w 877"/>
                  <a:gd name="T1" fmla="*/ 120 h 1092"/>
                  <a:gd name="T2" fmla="*/ 872 w 877"/>
                  <a:gd name="T3" fmla="*/ 0 h 1092"/>
                  <a:gd name="T4" fmla="*/ 852 w 877"/>
                  <a:gd name="T5" fmla="*/ 10 h 1092"/>
                  <a:gd name="T6" fmla="*/ 801 w 877"/>
                  <a:gd name="T7" fmla="*/ 40 h 1092"/>
                  <a:gd name="T8" fmla="*/ 121 w 877"/>
                  <a:gd name="T9" fmla="*/ 433 h 1092"/>
                  <a:gd name="T10" fmla="*/ 0 w 877"/>
                  <a:gd name="T11" fmla="*/ 503 h 1092"/>
                  <a:gd name="T12" fmla="*/ 0 w 877"/>
                  <a:gd name="T13" fmla="*/ 543 h 1092"/>
                  <a:gd name="T14" fmla="*/ 0 w 877"/>
                  <a:gd name="T15" fmla="*/ 543 h 1092"/>
                  <a:gd name="T16" fmla="*/ 0 w 877"/>
                  <a:gd name="T17" fmla="*/ 841 h 1092"/>
                  <a:gd name="T18" fmla="*/ 0 w 877"/>
                  <a:gd name="T19" fmla="*/ 1092 h 1092"/>
                  <a:gd name="T20" fmla="*/ 534 w 877"/>
                  <a:gd name="T21" fmla="*/ 780 h 1092"/>
                  <a:gd name="T22" fmla="*/ 620 w 877"/>
                  <a:gd name="T23" fmla="*/ 735 h 1092"/>
                  <a:gd name="T24" fmla="*/ 877 w 877"/>
                  <a:gd name="T25" fmla="*/ 589 h 1092"/>
                  <a:gd name="T26" fmla="*/ 872 w 877"/>
                  <a:gd name="T27" fmla="*/ 120 h 10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7" h="1092">
                    <a:moveTo>
                      <a:pt x="872" y="120"/>
                    </a:moveTo>
                    <a:lnTo>
                      <a:pt x="872" y="0"/>
                    </a:lnTo>
                    <a:lnTo>
                      <a:pt x="852" y="10"/>
                    </a:lnTo>
                    <a:lnTo>
                      <a:pt x="801" y="40"/>
                    </a:lnTo>
                    <a:lnTo>
                      <a:pt x="121" y="433"/>
                    </a:lnTo>
                    <a:lnTo>
                      <a:pt x="0" y="503"/>
                    </a:lnTo>
                    <a:lnTo>
                      <a:pt x="0" y="543"/>
                    </a:lnTo>
                    <a:lnTo>
                      <a:pt x="0" y="543"/>
                    </a:lnTo>
                    <a:lnTo>
                      <a:pt x="0" y="841"/>
                    </a:lnTo>
                    <a:lnTo>
                      <a:pt x="0" y="1092"/>
                    </a:lnTo>
                    <a:lnTo>
                      <a:pt x="534" y="780"/>
                    </a:lnTo>
                    <a:lnTo>
                      <a:pt x="620" y="735"/>
                    </a:lnTo>
                    <a:lnTo>
                      <a:pt x="877" y="589"/>
                    </a:lnTo>
                    <a:lnTo>
                      <a:pt x="872" y="120"/>
                    </a:lnTo>
                    <a:close/>
                  </a:path>
                </a:pathLst>
              </a:custGeom>
              <a:solidFill>
                <a:srgbClr val="878C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450" name="Freeform 93">
                <a:extLst>
                  <a:ext uri="{FF2B5EF4-FFF2-40B4-BE49-F238E27FC236}">
                    <a16:creationId xmlns:a16="http://schemas.microsoft.com/office/drawing/2014/main" id="{2676ECDF-5F89-AECE-349E-3C7BB6269E31}"/>
                  </a:ext>
                </a:extLst>
              </p:cNvPr>
              <p:cNvSpPr>
                <a:spLocks/>
              </p:cNvSpPr>
              <p:nvPr/>
            </p:nvSpPr>
            <p:spPr bwMode="auto">
              <a:xfrm>
                <a:off x="6278" y="4479"/>
                <a:ext cx="872" cy="538"/>
              </a:xfrm>
              <a:custGeom>
                <a:avLst/>
                <a:gdLst>
                  <a:gd name="T0" fmla="*/ 121 w 872"/>
                  <a:gd name="T1" fmla="*/ 433 h 538"/>
                  <a:gd name="T2" fmla="*/ 0 w 872"/>
                  <a:gd name="T3" fmla="*/ 503 h 538"/>
                  <a:gd name="T4" fmla="*/ 0 w 872"/>
                  <a:gd name="T5" fmla="*/ 538 h 538"/>
                  <a:gd name="T6" fmla="*/ 872 w 872"/>
                  <a:gd name="T7" fmla="*/ 35 h 538"/>
                  <a:gd name="T8" fmla="*/ 872 w 872"/>
                  <a:gd name="T9" fmla="*/ 0 h 538"/>
                  <a:gd name="T10" fmla="*/ 121 w 872"/>
                  <a:gd name="T11" fmla="*/ 433 h 538"/>
                </a:gdLst>
                <a:ahLst/>
                <a:cxnLst>
                  <a:cxn ang="0">
                    <a:pos x="T0" y="T1"/>
                  </a:cxn>
                  <a:cxn ang="0">
                    <a:pos x="T2" y="T3"/>
                  </a:cxn>
                  <a:cxn ang="0">
                    <a:pos x="T4" y="T5"/>
                  </a:cxn>
                  <a:cxn ang="0">
                    <a:pos x="T6" y="T7"/>
                  </a:cxn>
                  <a:cxn ang="0">
                    <a:pos x="T8" y="T9"/>
                  </a:cxn>
                  <a:cxn ang="0">
                    <a:pos x="T10" y="T11"/>
                  </a:cxn>
                </a:cxnLst>
                <a:rect l="0" t="0" r="r" b="b"/>
                <a:pathLst>
                  <a:path w="872" h="538">
                    <a:moveTo>
                      <a:pt x="121" y="433"/>
                    </a:moveTo>
                    <a:lnTo>
                      <a:pt x="0" y="503"/>
                    </a:lnTo>
                    <a:lnTo>
                      <a:pt x="0" y="538"/>
                    </a:lnTo>
                    <a:lnTo>
                      <a:pt x="872" y="35"/>
                    </a:lnTo>
                    <a:lnTo>
                      <a:pt x="872" y="0"/>
                    </a:lnTo>
                    <a:lnTo>
                      <a:pt x="121" y="433"/>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451" name="Freeform 94">
                <a:extLst>
                  <a:ext uri="{FF2B5EF4-FFF2-40B4-BE49-F238E27FC236}">
                    <a16:creationId xmlns:a16="http://schemas.microsoft.com/office/drawing/2014/main" id="{68B66BF1-CA10-FAF0-9F7F-4A9633C2A283}"/>
                  </a:ext>
                </a:extLst>
              </p:cNvPr>
              <p:cNvSpPr>
                <a:spLocks/>
              </p:cNvSpPr>
              <p:nvPr/>
            </p:nvSpPr>
            <p:spPr bwMode="auto">
              <a:xfrm>
                <a:off x="6324" y="5043"/>
                <a:ext cx="55" cy="80"/>
              </a:xfrm>
              <a:custGeom>
                <a:avLst/>
                <a:gdLst>
                  <a:gd name="T0" fmla="*/ 11 w 11"/>
                  <a:gd name="T1" fmla="*/ 5 h 16"/>
                  <a:gd name="T2" fmla="*/ 6 w 11"/>
                  <a:gd name="T3" fmla="*/ 15 h 16"/>
                  <a:gd name="T4" fmla="*/ 0 w 11"/>
                  <a:gd name="T5" fmla="*/ 11 h 16"/>
                  <a:gd name="T6" fmla="*/ 6 w 11"/>
                  <a:gd name="T7" fmla="*/ 2 h 16"/>
                  <a:gd name="T8" fmla="*/ 11 w 11"/>
                  <a:gd name="T9" fmla="*/ 5 h 16"/>
                </a:gdLst>
                <a:ahLst/>
                <a:cxnLst>
                  <a:cxn ang="0">
                    <a:pos x="T0" y="T1"/>
                  </a:cxn>
                  <a:cxn ang="0">
                    <a:pos x="T2" y="T3"/>
                  </a:cxn>
                  <a:cxn ang="0">
                    <a:pos x="T4" y="T5"/>
                  </a:cxn>
                  <a:cxn ang="0">
                    <a:pos x="T6" y="T7"/>
                  </a:cxn>
                  <a:cxn ang="0">
                    <a:pos x="T8" y="T9"/>
                  </a:cxn>
                </a:cxnLst>
                <a:rect l="0" t="0" r="r" b="b"/>
                <a:pathLst>
                  <a:path w="11" h="16">
                    <a:moveTo>
                      <a:pt x="11" y="5"/>
                    </a:moveTo>
                    <a:cubicBezTo>
                      <a:pt x="11" y="9"/>
                      <a:pt x="9" y="13"/>
                      <a:pt x="6" y="15"/>
                    </a:cubicBezTo>
                    <a:cubicBezTo>
                      <a:pt x="3" y="16"/>
                      <a:pt x="0" y="15"/>
                      <a:pt x="0" y="11"/>
                    </a:cubicBezTo>
                    <a:cubicBezTo>
                      <a:pt x="0" y="8"/>
                      <a:pt x="3" y="4"/>
                      <a:pt x="6" y="2"/>
                    </a:cubicBezTo>
                    <a:cubicBezTo>
                      <a:pt x="9" y="0"/>
                      <a:pt x="11" y="2"/>
                      <a:pt x="11" y="5"/>
                    </a:cubicBez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452" name="Freeform 95">
                <a:extLst>
                  <a:ext uri="{FF2B5EF4-FFF2-40B4-BE49-F238E27FC236}">
                    <a16:creationId xmlns:a16="http://schemas.microsoft.com/office/drawing/2014/main" id="{BEB573A1-3F8B-74E3-C4EC-2AB97C096B80}"/>
                  </a:ext>
                </a:extLst>
              </p:cNvPr>
              <p:cNvSpPr>
                <a:spLocks/>
              </p:cNvSpPr>
              <p:nvPr/>
            </p:nvSpPr>
            <p:spPr bwMode="auto">
              <a:xfrm>
                <a:off x="6324" y="5138"/>
                <a:ext cx="55" cy="86"/>
              </a:xfrm>
              <a:custGeom>
                <a:avLst/>
                <a:gdLst>
                  <a:gd name="T0" fmla="*/ 11 w 11"/>
                  <a:gd name="T1" fmla="*/ 5 h 17"/>
                  <a:gd name="T2" fmla="*/ 6 w 11"/>
                  <a:gd name="T3" fmla="*/ 15 h 17"/>
                  <a:gd name="T4" fmla="*/ 0 w 11"/>
                  <a:gd name="T5" fmla="*/ 12 h 17"/>
                  <a:gd name="T6" fmla="*/ 6 w 11"/>
                  <a:gd name="T7" fmla="*/ 2 h 17"/>
                  <a:gd name="T8" fmla="*/ 11 w 11"/>
                  <a:gd name="T9" fmla="*/ 5 h 17"/>
                </a:gdLst>
                <a:ahLst/>
                <a:cxnLst>
                  <a:cxn ang="0">
                    <a:pos x="T0" y="T1"/>
                  </a:cxn>
                  <a:cxn ang="0">
                    <a:pos x="T2" y="T3"/>
                  </a:cxn>
                  <a:cxn ang="0">
                    <a:pos x="T4" y="T5"/>
                  </a:cxn>
                  <a:cxn ang="0">
                    <a:pos x="T6" y="T7"/>
                  </a:cxn>
                  <a:cxn ang="0">
                    <a:pos x="T8" y="T9"/>
                  </a:cxn>
                </a:cxnLst>
                <a:rect l="0" t="0" r="r" b="b"/>
                <a:pathLst>
                  <a:path w="11" h="17">
                    <a:moveTo>
                      <a:pt x="11" y="5"/>
                    </a:moveTo>
                    <a:cubicBezTo>
                      <a:pt x="11" y="9"/>
                      <a:pt x="9" y="13"/>
                      <a:pt x="6" y="15"/>
                    </a:cubicBezTo>
                    <a:cubicBezTo>
                      <a:pt x="3" y="17"/>
                      <a:pt x="0" y="15"/>
                      <a:pt x="0" y="12"/>
                    </a:cubicBezTo>
                    <a:cubicBezTo>
                      <a:pt x="0" y="8"/>
                      <a:pt x="3" y="4"/>
                      <a:pt x="6" y="2"/>
                    </a:cubicBezTo>
                    <a:cubicBezTo>
                      <a:pt x="9" y="0"/>
                      <a:pt x="11" y="2"/>
                      <a:pt x="11" y="5"/>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453" name="Freeform 96">
                <a:extLst>
                  <a:ext uri="{FF2B5EF4-FFF2-40B4-BE49-F238E27FC236}">
                    <a16:creationId xmlns:a16="http://schemas.microsoft.com/office/drawing/2014/main" id="{72F27CA5-DBDF-2C5A-1D15-51C8DAB0C659}"/>
                  </a:ext>
                </a:extLst>
              </p:cNvPr>
              <p:cNvSpPr>
                <a:spLocks/>
              </p:cNvSpPr>
              <p:nvPr/>
            </p:nvSpPr>
            <p:spPr bwMode="auto">
              <a:xfrm>
                <a:off x="6324" y="5234"/>
                <a:ext cx="55" cy="86"/>
              </a:xfrm>
              <a:custGeom>
                <a:avLst/>
                <a:gdLst>
                  <a:gd name="T0" fmla="*/ 11 w 11"/>
                  <a:gd name="T1" fmla="*/ 5 h 17"/>
                  <a:gd name="T2" fmla="*/ 6 w 11"/>
                  <a:gd name="T3" fmla="*/ 15 h 17"/>
                  <a:gd name="T4" fmla="*/ 0 w 11"/>
                  <a:gd name="T5" fmla="*/ 12 h 17"/>
                  <a:gd name="T6" fmla="*/ 6 w 11"/>
                  <a:gd name="T7" fmla="*/ 2 h 17"/>
                  <a:gd name="T8" fmla="*/ 11 w 11"/>
                  <a:gd name="T9" fmla="*/ 5 h 17"/>
                </a:gdLst>
                <a:ahLst/>
                <a:cxnLst>
                  <a:cxn ang="0">
                    <a:pos x="T0" y="T1"/>
                  </a:cxn>
                  <a:cxn ang="0">
                    <a:pos x="T2" y="T3"/>
                  </a:cxn>
                  <a:cxn ang="0">
                    <a:pos x="T4" y="T5"/>
                  </a:cxn>
                  <a:cxn ang="0">
                    <a:pos x="T6" y="T7"/>
                  </a:cxn>
                  <a:cxn ang="0">
                    <a:pos x="T8" y="T9"/>
                  </a:cxn>
                </a:cxnLst>
                <a:rect l="0" t="0" r="r" b="b"/>
                <a:pathLst>
                  <a:path w="11" h="17">
                    <a:moveTo>
                      <a:pt x="11" y="5"/>
                    </a:moveTo>
                    <a:cubicBezTo>
                      <a:pt x="11" y="9"/>
                      <a:pt x="9" y="13"/>
                      <a:pt x="6" y="15"/>
                    </a:cubicBezTo>
                    <a:cubicBezTo>
                      <a:pt x="3" y="17"/>
                      <a:pt x="0" y="15"/>
                      <a:pt x="0" y="12"/>
                    </a:cubicBezTo>
                    <a:cubicBezTo>
                      <a:pt x="0" y="8"/>
                      <a:pt x="3" y="4"/>
                      <a:pt x="6" y="2"/>
                    </a:cubicBezTo>
                    <a:cubicBezTo>
                      <a:pt x="9" y="0"/>
                      <a:pt x="11" y="2"/>
                      <a:pt x="11" y="5"/>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454" name="Freeform 97">
                <a:extLst>
                  <a:ext uri="{FF2B5EF4-FFF2-40B4-BE49-F238E27FC236}">
                    <a16:creationId xmlns:a16="http://schemas.microsoft.com/office/drawing/2014/main" id="{69AA0BA4-46A0-85AE-CECD-1F8F857D3370}"/>
                  </a:ext>
                </a:extLst>
              </p:cNvPr>
              <p:cNvSpPr>
                <a:spLocks/>
              </p:cNvSpPr>
              <p:nvPr/>
            </p:nvSpPr>
            <p:spPr bwMode="auto">
              <a:xfrm>
                <a:off x="6334" y="5561"/>
                <a:ext cx="40" cy="61"/>
              </a:xfrm>
              <a:custGeom>
                <a:avLst/>
                <a:gdLst>
                  <a:gd name="T0" fmla="*/ 8 w 8"/>
                  <a:gd name="T1" fmla="*/ 4 h 12"/>
                  <a:gd name="T2" fmla="*/ 4 w 8"/>
                  <a:gd name="T3" fmla="*/ 11 h 12"/>
                  <a:gd name="T4" fmla="*/ 0 w 8"/>
                  <a:gd name="T5" fmla="*/ 9 h 12"/>
                  <a:gd name="T6" fmla="*/ 4 w 8"/>
                  <a:gd name="T7" fmla="*/ 2 h 12"/>
                  <a:gd name="T8" fmla="*/ 8 w 8"/>
                  <a:gd name="T9" fmla="*/ 4 h 12"/>
                </a:gdLst>
                <a:ahLst/>
                <a:cxnLst>
                  <a:cxn ang="0">
                    <a:pos x="T0" y="T1"/>
                  </a:cxn>
                  <a:cxn ang="0">
                    <a:pos x="T2" y="T3"/>
                  </a:cxn>
                  <a:cxn ang="0">
                    <a:pos x="T4" y="T5"/>
                  </a:cxn>
                  <a:cxn ang="0">
                    <a:pos x="T6" y="T7"/>
                  </a:cxn>
                  <a:cxn ang="0">
                    <a:pos x="T8" y="T9"/>
                  </a:cxn>
                </a:cxnLst>
                <a:rect l="0" t="0" r="r" b="b"/>
                <a:pathLst>
                  <a:path w="8" h="12">
                    <a:moveTo>
                      <a:pt x="8" y="4"/>
                    </a:moveTo>
                    <a:cubicBezTo>
                      <a:pt x="8" y="6"/>
                      <a:pt x="7" y="10"/>
                      <a:pt x="4" y="11"/>
                    </a:cubicBezTo>
                    <a:cubicBezTo>
                      <a:pt x="2" y="12"/>
                      <a:pt x="0" y="11"/>
                      <a:pt x="0" y="9"/>
                    </a:cubicBezTo>
                    <a:cubicBezTo>
                      <a:pt x="0" y="6"/>
                      <a:pt x="2" y="3"/>
                      <a:pt x="4" y="2"/>
                    </a:cubicBezTo>
                    <a:cubicBezTo>
                      <a:pt x="7" y="0"/>
                      <a:pt x="8" y="1"/>
                      <a:pt x="8" y="4"/>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455" name="Freeform 98">
                <a:extLst>
                  <a:ext uri="{FF2B5EF4-FFF2-40B4-BE49-F238E27FC236}">
                    <a16:creationId xmlns:a16="http://schemas.microsoft.com/office/drawing/2014/main" id="{E4F1D46A-6D27-8360-8B25-948BAF41330F}"/>
                  </a:ext>
                </a:extLst>
              </p:cNvPr>
              <p:cNvSpPr>
                <a:spLocks/>
              </p:cNvSpPr>
              <p:nvPr/>
            </p:nvSpPr>
            <p:spPr bwMode="auto">
              <a:xfrm>
                <a:off x="7225" y="5244"/>
                <a:ext cx="630" cy="363"/>
              </a:xfrm>
              <a:custGeom>
                <a:avLst/>
                <a:gdLst>
                  <a:gd name="T0" fmla="*/ 272 w 630"/>
                  <a:gd name="T1" fmla="*/ 363 h 363"/>
                  <a:gd name="T2" fmla="*/ 0 w 630"/>
                  <a:gd name="T3" fmla="*/ 207 h 363"/>
                  <a:gd name="T4" fmla="*/ 358 w 630"/>
                  <a:gd name="T5" fmla="*/ 0 h 363"/>
                  <a:gd name="T6" fmla="*/ 630 w 630"/>
                  <a:gd name="T7" fmla="*/ 156 h 363"/>
                  <a:gd name="T8" fmla="*/ 272 w 630"/>
                  <a:gd name="T9" fmla="*/ 363 h 363"/>
                </a:gdLst>
                <a:ahLst/>
                <a:cxnLst>
                  <a:cxn ang="0">
                    <a:pos x="T0" y="T1"/>
                  </a:cxn>
                  <a:cxn ang="0">
                    <a:pos x="T2" y="T3"/>
                  </a:cxn>
                  <a:cxn ang="0">
                    <a:pos x="T4" y="T5"/>
                  </a:cxn>
                  <a:cxn ang="0">
                    <a:pos x="T6" y="T7"/>
                  </a:cxn>
                  <a:cxn ang="0">
                    <a:pos x="T8" y="T9"/>
                  </a:cxn>
                </a:cxnLst>
                <a:rect l="0" t="0" r="r" b="b"/>
                <a:pathLst>
                  <a:path w="630" h="363">
                    <a:moveTo>
                      <a:pt x="272" y="363"/>
                    </a:moveTo>
                    <a:lnTo>
                      <a:pt x="0" y="207"/>
                    </a:lnTo>
                    <a:lnTo>
                      <a:pt x="358" y="0"/>
                    </a:lnTo>
                    <a:lnTo>
                      <a:pt x="630" y="156"/>
                    </a:lnTo>
                    <a:lnTo>
                      <a:pt x="272" y="363"/>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456" name="Freeform 99">
                <a:extLst>
                  <a:ext uri="{FF2B5EF4-FFF2-40B4-BE49-F238E27FC236}">
                    <a16:creationId xmlns:a16="http://schemas.microsoft.com/office/drawing/2014/main" id="{84E691B4-F7F0-6F43-434D-544C19D82ECC}"/>
                  </a:ext>
                </a:extLst>
              </p:cNvPr>
              <p:cNvSpPr>
                <a:spLocks/>
              </p:cNvSpPr>
              <p:nvPr/>
            </p:nvSpPr>
            <p:spPr bwMode="auto">
              <a:xfrm>
                <a:off x="7497" y="5400"/>
                <a:ext cx="358" cy="217"/>
              </a:xfrm>
              <a:custGeom>
                <a:avLst/>
                <a:gdLst>
                  <a:gd name="T0" fmla="*/ 0 w 358"/>
                  <a:gd name="T1" fmla="*/ 217 h 217"/>
                  <a:gd name="T2" fmla="*/ 0 w 358"/>
                  <a:gd name="T3" fmla="*/ 207 h 217"/>
                  <a:gd name="T4" fmla="*/ 358 w 358"/>
                  <a:gd name="T5" fmla="*/ 0 h 217"/>
                  <a:gd name="T6" fmla="*/ 358 w 358"/>
                  <a:gd name="T7" fmla="*/ 10 h 217"/>
                  <a:gd name="T8" fmla="*/ 0 w 358"/>
                  <a:gd name="T9" fmla="*/ 217 h 217"/>
                </a:gdLst>
                <a:ahLst/>
                <a:cxnLst>
                  <a:cxn ang="0">
                    <a:pos x="T0" y="T1"/>
                  </a:cxn>
                  <a:cxn ang="0">
                    <a:pos x="T2" y="T3"/>
                  </a:cxn>
                  <a:cxn ang="0">
                    <a:pos x="T4" y="T5"/>
                  </a:cxn>
                  <a:cxn ang="0">
                    <a:pos x="T6" y="T7"/>
                  </a:cxn>
                  <a:cxn ang="0">
                    <a:pos x="T8" y="T9"/>
                  </a:cxn>
                </a:cxnLst>
                <a:rect l="0" t="0" r="r" b="b"/>
                <a:pathLst>
                  <a:path w="358" h="217">
                    <a:moveTo>
                      <a:pt x="0" y="217"/>
                    </a:moveTo>
                    <a:lnTo>
                      <a:pt x="0" y="207"/>
                    </a:lnTo>
                    <a:lnTo>
                      <a:pt x="358" y="0"/>
                    </a:lnTo>
                    <a:lnTo>
                      <a:pt x="358" y="10"/>
                    </a:lnTo>
                    <a:lnTo>
                      <a:pt x="0" y="217"/>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457" name="Freeform 100">
                <a:extLst>
                  <a:ext uri="{FF2B5EF4-FFF2-40B4-BE49-F238E27FC236}">
                    <a16:creationId xmlns:a16="http://schemas.microsoft.com/office/drawing/2014/main" id="{376DC548-4F7A-DC1A-23E4-534F41942A79}"/>
                  </a:ext>
                </a:extLst>
              </p:cNvPr>
              <p:cNvSpPr>
                <a:spLocks/>
              </p:cNvSpPr>
              <p:nvPr/>
            </p:nvSpPr>
            <p:spPr bwMode="auto">
              <a:xfrm>
                <a:off x="7225" y="5451"/>
                <a:ext cx="272" cy="166"/>
              </a:xfrm>
              <a:custGeom>
                <a:avLst/>
                <a:gdLst>
                  <a:gd name="T0" fmla="*/ 272 w 272"/>
                  <a:gd name="T1" fmla="*/ 156 h 166"/>
                  <a:gd name="T2" fmla="*/ 272 w 272"/>
                  <a:gd name="T3" fmla="*/ 166 h 166"/>
                  <a:gd name="T4" fmla="*/ 0 w 272"/>
                  <a:gd name="T5" fmla="*/ 10 h 166"/>
                  <a:gd name="T6" fmla="*/ 0 w 272"/>
                  <a:gd name="T7" fmla="*/ 0 h 166"/>
                  <a:gd name="T8" fmla="*/ 272 w 272"/>
                  <a:gd name="T9" fmla="*/ 156 h 166"/>
                </a:gdLst>
                <a:ahLst/>
                <a:cxnLst>
                  <a:cxn ang="0">
                    <a:pos x="T0" y="T1"/>
                  </a:cxn>
                  <a:cxn ang="0">
                    <a:pos x="T2" y="T3"/>
                  </a:cxn>
                  <a:cxn ang="0">
                    <a:pos x="T4" y="T5"/>
                  </a:cxn>
                  <a:cxn ang="0">
                    <a:pos x="T6" y="T7"/>
                  </a:cxn>
                  <a:cxn ang="0">
                    <a:pos x="T8" y="T9"/>
                  </a:cxn>
                </a:cxnLst>
                <a:rect l="0" t="0" r="r" b="b"/>
                <a:pathLst>
                  <a:path w="272" h="166">
                    <a:moveTo>
                      <a:pt x="272" y="156"/>
                    </a:moveTo>
                    <a:lnTo>
                      <a:pt x="272" y="166"/>
                    </a:lnTo>
                    <a:lnTo>
                      <a:pt x="0" y="10"/>
                    </a:lnTo>
                    <a:lnTo>
                      <a:pt x="0" y="0"/>
                    </a:lnTo>
                    <a:lnTo>
                      <a:pt x="272" y="15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458" name="Freeform 101">
                <a:extLst>
                  <a:ext uri="{FF2B5EF4-FFF2-40B4-BE49-F238E27FC236}">
                    <a16:creationId xmlns:a16="http://schemas.microsoft.com/office/drawing/2014/main" id="{9DC2976B-173E-2CCC-9C26-40DECAC0773D}"/>
                  </a:ext>
                </a:extLst>
              </p:cNvPr>
              <p:cNvSpPr>
                <a:spLocks/>
              </p:cNvSpPr>
              <p:nvPr/>
            </p:nvSpPr>
            <p:spPr bwMode="auto">
              <a:xfrm>
                <a:off x="6535" y="5793"/>
                <a:ext cx="262" cy="176"/>
              </a:xfrm>
              <a:custGeom>
                <a:avLst/>
                <a:gdLst>
                  <a:gd name="T0" fmla="*/ 0 w 262"/>
                  <a:gd name="T1" fmla="*/ 0 h 176"/>
                  <a:gd name="T2" fmla="*/ 0 w 262"/>
                  <a:gd name="T3" fmla="*/ 25 h 176"/>
                  <a:gd name="T4" fmla="*/ 262 w 262"/>
                  <a:gd name="T5" fmla="*/ 176 h 176"/>
                  <a:gd name="T6" fmla="*/ 262 w 262"/>
                  <a:gd name="T7" fmla="*/ 156 h 176"/>
                  <a:gd name="T8" fmla="*/ 0 w 262"/>
                  <a:gd name="T9" fmla="*/ 0 h 176"/>
                </a:gdLst>
                <a:ahLst/>
                <a:cxnLst>
                  <a:cxn ang="0">
                    <a:pos x="T0" y="T1"/>
                  </a:cxn>
                  <a:cxn ang="0">
                    <a:pos x="T2" y="T3"/>
                  </a:cxn>
                  <a:cxn ang="0">
                    <a:pos x="T4" y="T5"/>
                  </a:cxn>
                  <a:cxn ang="0">
                    <a:pos x="T6" y="T7"/>
                  </a:cxn>
                  <a:cxn ang="0">
                    <a:pos x="T8" y="T9"/>
                  </a:cxn>
                </a:cxnLst>
                <a:rect l="0" t="0" r="r" b="b"/>
                <a:pathLst>
                  <a:path w="262" h="176">
                    <a:moveTo>
                      <a:pt x="0" y="0"/>
                    </a:moveTo>
                    <a:lnTo>
                      <a:pt x="0" y="25"/>
                    </a:lnTo>
                    <a:lnTo>
                      <a:pt x="262" y="176"/>
                    </a:lnTo>
                    <a:lnTo>
                      <a:pt x="262" y="156"/>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459" name="Freeform 102">
                <a:extLst>
                  <a:ext uri="{FF2B5EF4-FFF2-40B4-BE49-F238E27FC236}">
                    <a16:creationId xmlns:a16="http://schemas.microsoft.com/office/drawing/2014/main" id="{A0571834-7CFD-8AF2-2E41-CB95F015D076}"/>
                  </a:ext>
                </a:extLst>
              </p:cNvPr>
              <p:cNvSpPr>
                <a:spLocks/>
              </p:cNvSpPr>
              <p:nvPr/>
            </p:nvSpPr>
            <p:spPr bwMode="auto">
              <a:xfrm>
                <a:off x="6797" y="5612"/>
                <a:ext cx="584" cy="357"/>
              </a:xfrm>
              <a:custGeom>
                <a:avLst/>
                <a:gdLst>
                  <a:gd name="T0" fmla="*/ 0 w 584"/>
                  <a:gd name="T1" fmla="*/ 337 h 357"/>
                  <a:gd name="T2" fmla="*/ 0 w 584"/>
                  <a:gd name="T3" fmla="*/ 357 h 357"/>
                  <a:gd name="T4" fmla="*/ 584 w 584"/>
                  <a:gd name="T5" fmla="*/ 20 h 357"/>
                  <a:gd name="T6" fmla="*/ 584 w 584"/>
                  <a:gd name="T7" fmla="*/ 0 h 357"/>
                  <a:gd name="T8" fmla="*/ 0 w 584"/>
                  <a:gd name="T9" fmla="*/ 337 h 357"/>
                </a:gdLst>
                <a:ahLst/>
                <a:cxnLst>
                  <a:cxn ang="0">
                    <a:pos x="T0" y="T1"/>
                  </a:cxn>
                  <a:cxn ang="0">
                    <a:pos x="T2" y="T3"/>
                  </a:cxn>
                  <a:cxn ang="0">
                    <a:pos x="T4" y="T5"/>
                  </a:cxn>
                  <a:cxn ang="0">
                    <a:pos x="T6" y="T7"/>
                  </a:cxn>
                  <a:cxn ang="0">
                    <a:pos x="T8" y="T9"/>
                  </a:cxn>
                </a:cxnLst>
                <a:rect l="0" t="0" r="r" b="b"/>
                <a:pathLst>
                  <a:path w="584" h="357">
                    <a:moveTo>
                      <a:pt x="0" y="337"/>
                    </a:moveTo>
                    <a:lnTo>
                      <a:pt x="0" y="357"/>
                    </a:lnTo>
                    <a:lnTo>
                      <a:pt x="584" y="20"/>
                    </a:lnTo>
                    <a:lnTo>
                      <a:pt x="584" y="0"/>
                    </a:lnTo>
                    <a:lnTo>
                      <a:pt x="0" y="337"/>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460" name="Freeform 103">
                <a:extLst>
                  <a:ext uri="{FF2B5EF4-FFF2-40B4-BE49-F238E27FC236}">
                    <a16:creationId xmlns:a16="http://schemas.microsoft.com/office/drawing/2014/main" id="{DC4606A5-092C-5ACF-BD67-5D4EF64940F9}"/>
                  </a:ext>
                </a:extLst>
              </p:cNvPr>
              <p:cNvSpPr>
                <a:spLocks/>
              </p:cNvSpPr>
              <p:nvPr/>
            </p:nvSpPr>
            <p:spPr bwMode="auto">
              <a:xfrm>
                <a:off x="6535" y="5456"/>
                <a:ext cx="846" cy="493"/>
              </a:xfrm>
              <a:custGeom>
                <a:avLst/>
                <a:gdLst>
                  <a:gd name="T0" fmla="*/ 0 w 846"/>
                  <a:gd name="T1" fmla="*/ 337 h 493"/>
                  <a:gd name="T2" fmla="*/ 262 w 846"/>
                  <a:gd name="T3" fmla="*/ 493 h 493"/>
                  <a:gd name="T4" fmla="*/ 846 w 846"/>
                  <a:gd name="T5" fmla="*/ 156 h 493"/>
                  <a:gd name="T6" fmla="*/ 579 w 846"/>
                  <a:gd name="T7" fmla="*/ 0 h 493"/>
                  <a:gd name="T8" fmla="*/ 0 w 846"/>
                  <a:gd name="T9" fmla="*/ 337 h 493"/>
                </a:gdLst>
                <a:ahLst/>
                <a:cxnLst>
                  <a:cxn ang="0">
                    <a:pos x="T0" y="T1"/>
                  </a:cxn>
                  <a:cxn ang="0">
                    <a:pos x="T2" y="T3"/>
                  </a:cxn>
                  <a:cxn ang="0">
                    <a:pos x="T4" y="T5"/>
                  </a:cxn>
                  <a:cxn ang="0">
                    <a:pos x="T6" y="T7"/>
                  </a:cxn>
                  <a:cxn ang="0">
                    <a:pos x="T8" y="T9"/>
                  </a:cxn>
                </a:cxnLst>
                <a:rect l="0" t="0" r="r" b="b"/>
                <a:pathLst>
                  <a:path w="846" h="493">
                    <a:moveTo>
                      <a:pt x="0" y="337"/>
                    </a:moveTo>
                    <a:lnTo>
                      <a:pt x="262" y="493"/>
                    </a:lnTo>
                    <a:lnTo>
                      <a:pt x="846" y="156"/>
                    </a:lnTo>
                    <a:lnTo>
                      <a:pt x="579" y="0"/>
                    </a:lnTo>
                    <a:lnTo>
                      <a:pt x="0" y="337"/>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461" name="Freeform 104">
                <a:extLst>
                  <a:ext uri="{FF2B5EF4-FFF2-40B4-BE49-F238E27FC236}">
                    <a16:creationId xmlns:a16="http://schemas.microsoft.com/office/drawing/2014/main" id="{D834D3A8-DCB7-4C47-8F45-A66E25AEFD0E}"/>
                  </a:ext>
                </a:extLst>
              </p:cNvPr>
              <p:cNvSpPr>
                <a:spLocks/>
              </p:cNvSpPr>
              <p:nvPr/>
            </p:nvSpPr>
            <p:spPr bwMode="auto">
              <a:xfrm>
                <a:off x="7079" y="5496"/>
                <a:ext cx="40" cy="35"/>
              </a:xfrm>
              <a:custGeom>
                <a:avLst/>
                <a:gdLst>
                  <a:gd name="T0" fmla="*/ 0 w 40"/>
                  <a:gd name="T1" fmla="*/ 0 h 35"/>
                  <a:gd name="T2" fmla="*/ 0 w 40"/>
                  <a:gd name="T3" fmla="*/ 10 h 35"/>
                  <a:gd name="T4" fmla="*/ 40 w 40"/>
                  <a:gd name="T5" fmla="*/ 35 h 35"/>
                  <a:gd name="T6" fmla="*/ 40 w 40"/>
                  <a:gd name="T7" fmla="*/ 20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0"/>
                    </a:lnTo>
                    <a:lnTo>
                      <a:pt x="40" y="35"/>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462" name="Freeform 105">
                <a:extLst>
                  <a:ext uri="{FF2B5EF4-FFF2-40B4-BE49-F238E27FC236}">
                    <a16:creationId xmlns:a16="http://schemas.microsoft.com/office/drawing/2014/main" id="{895F4545-FDD9-A6C0-7EE4-18ED26F1F6F4}"/>
                  </a:ext>
                </a:extLst>
              </p:cNvPr>
              <p:cNvSpPr>
                <a:spLocks/>
              </p:cNvSpPr>
              <p:nvPr/>
            </p:nvSpPr>
            <p:spPr bwMode="auto">
              <a:xfrm>
                <a:off x="7119" y="5496"/>
                <a:ext cx="36" cy="35"/>
              </a:xfrm>
              <a:custGeom>
                <a:avLst/>
                <a:gdLst>
                  <a:gd name="T0" fmla="*/ 0 w 36"/>
                  <a:gd name="T1" fmla="*/ 20 h 35"/>
                  <a:gd name="T2" fmla="*/ 0 w 36"/>
                  <a:gd name="T3" fmla="*/ 35 h 35"/>
                  <a:gd name="T4" fmla="*/ 36 w 36"/>
                  <a:gd name="T5" fmla="*/ 15 h 35"/>
                  <a:gd name="T6" fmla="*/ 36 w 36"/>
                  <a:gd name="T7" fmla="*/ 0 h 35"/>
                  <a:gd name="T8" fmla="*/ 0 w 36"/>
                  <a:gd name="T9" fmla="*/ 20 h 35"/>
                </a:gdLst>
                <a:ahLst/>
                <a:cxnLst>
                  <a:cxn ang="0">
                    <a:pos x="T0" y="T1"/>
                  </a:cxn>
                  <a:cxn ang="0">
                    <a:pos x="T2" y="T3"/>
                  </a:cxn>
                  <a:cxn ang="0">
                    <a:pos x="T4" y="T5"/>
                  </a:cxn>
                  <a:cxn ang="0">
                    <a:pos x="T6" y="T7"/>
                  </a:cxn>
                  <a:cxn ang="0">
                    <a:pos x="T8" y="T9"/>
                  </a:cxn>
                </a:cxnLst>
                <a:rect l="0" t="0" r="r" b="b"/>
                <a:pathLst>
                  <a:path w="36" h="35">
                    <a:moveTo>
                      <a:pt x="0" y="20"/>
                    </a:moveTo>
                    <a:lnTo>
                      <a:pt x="0" y="35"/>
                    </a:lnTo>
                    <a:lnTo>
                      <a:pt x="36" y="15"/>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463" name="Freeform 106">
                <a:extLst>
                  <a:ext uri="{FF2B5EF4-FFF2-40B4-BE49-F238E27FC236}">
                    <a16:creationId xmlns:a16="http://schemas.microsoft.com/office/drawing/2014/main" id="{01906BF6-AF86-1371-3761-7E608BC1E0E8}"/>
                  </a:ext>
                </a:extLst>
              </p:cNvPr>
              <p:cNvSpPr>
                <a:spLocks/>
              </p:cNvSpPr>
              <p:nvPr/>
            </p:nvSpPr>
            <p:spPr bwMode="auto">
              <a:xfrm>
                <a:off x="7079" y="5476"/>
                <a:ext cx="76" cy="40"/>
              </a:xfrm>
              <a:custGeom>
                <a:avLst/>
                <a:gdLst>
                  <a:gd name="T0" fmla="*/ 0 w 76"/>
                  <a:gd name="T1" fmla="*/ 20 h 40"/>
                  <a:gd name="T2" fmla="*/ 40 w 76"/>
                  <a:gd name="T3" fmla="*/ 40 h 40"/>
                  <a:gd name="T4" fmla="*/ 76 w 76"/>
                  <a:gd name="T5" fmla="*/ 20 h 40"/>
                  <a:gd name="T6" fmla="*/ 35 w 76"/>
                  <a:gd name="T7" fmla="*/ 0 h 40"/>
                  <a:gd name="T8" fmla="*/ 0 w 76"/>
                  <a:gd name="T9" fmla="*/ 20 h 40"/>
                </a:gdLst>
                <a:ahLst/>
                <a:cxnLst>
                  <a:cxn ang="0">
                    <a:pos x="T0" y="T1"/>
                  </a:cxn>
                  <a:cxn ang="0">
                    <a:pos x="T2" y="T3"/>
                  </a:cxn>
                  <a:cxn ang="0">
                    <a:pos x="T4" y="T5"/>
                  </a:cxn>
                  <a:cxn ang="0">
                    <a:pos x="T6" y="T7"/>
                  </a:cxn>
                  <a:cxn ang="0">
                    <a:pos x="T8" y="T9"/>
                  </a:cxn>
                </a:cxnLst>
                <a:rect l="0" t="0" r="r" b="b"/>
                <a:pathLst>
                  <a:path w="76" h="40">
                    <a:moveTo>
                      <a:pt x="0" y="20"/>
                    </a:moveTo>
                    <a:lnTo>
                      <a:pt x="40" y="40"/>
                    </a:lnTo>
                    <a:lnTo>
                      <a:pt x="76"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464" name="Freeform 107">
                <a:extLst>
                  <a:ext uri="{FF2B5EF4-FFF2-40B4-BE49-F238E27FC236}">
                    <a16:creationId xmlns:a16="http://schemas.microsoft.com/office/drawing/2014/main" id="{718550B3-F38B-E93F-5684-A99DA4B8A555}"/>
                  </a:ext>
                </a:extLst>
              </p:cNvPr>
              <p:cNvSpPr>
                <a:spLocks/>
              </p:cNvSpPr>
              <p:nvPr/>
            </p:nvSpPr>
            <p:spPr bwMode="auto">
              <a:xfrm>
                <a:off x="7034" y="5521"/>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465" name="Freeform 108">
                <a:extLst>
                  <a:ext uri="{FF2B5EF4-FFF2-40B4-BE49-F238E27FC236}">
                    <a16:creationId xmlns:a16="http://schemas.microsoft.com/office/drawing/2014/main" id="{BBE95D9E-D654-84FD-90B7-4A1CA97C555D}"/>
                  </a:ext>
                </a:extLst>
              </p:cNvPr>
              <p:cNvSpPr>
                <a:spLocks/>
              </p:cNvSpPr>
              <p:nvPr/>
            </p:nvSpPr>
            <p:spPr bwMode="auto">
              <a:xfrm>
                <a:off x="7069" y="5526"/>
                <a:ext cx="40" cy="30"/>
              </a:xfrm>
              <a:custGeom>
                <a:avLst/>
                <a:gdLst>
                  <a:gd name="T0" fmla="*/ 0 w 40"/>
                  <a:gd name="T1" fmla="*/ 20 h 30"/>
                  <a:gd name="T2" fmla="*/ 0 w 40"/>
                  <a:gd name="T3" fmla="*/ 30 h 30"/>
                  <a:gd name="T4" fmla="*/ 40 w 40"/>
                  <a:gd name="T5" fmla="*/ 10 h 30"/>
                  <a:gd name="T6" fmla="*/ 40 w 40"/>
                  <a:gd name="T7" fmla="*/ 0 h 30"/>
                  <a:gd name="T8" fmla="*/ 0 w 40"/>
                  <a:gd name="T9" fmla="*/ 20 h 30"/>
                </a:gdLst>
                <a:ahLst/>
                <a:cxnLst>
                  <a:cxn ang="0">
                    <a:pos x="T0" y="T1"/>
                  </a:cxn>
                  <a:cxn ang="0">
                    <a:pos x="T2" y="T3"/>
                  </a:cxn>
                  <a:cxn ang="0">
                    <a:pos x="T4" y="T5"/>
                  </a:cxn>
                  <a:cxn ang="0">
                    <a:pos x="T6" y="T7"/>
                  </a:cxn>
                  <a:cxn ang="0">
                    <a:pos x="T8" y="T9"/>
                  </a:cxn>
                </a:cxnLst>
                <a:rect l="0" t="0" r="r" b="b"/>
                <a:pathLst>
                  <a:path w="40" h="30">
                    <a:moveTo>
                      <a:pt x="0" y="20"/>
                    </a:moveTo>
                    <a:lnTo>
                      <a:pt x="0" y="30"/>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466" name="Freeform 109">
                <a:extLst>
                  <a:ext uri="{FF2B5EF4-FFF2-40B4-BE49-F238E27FC236}">
                    <a16:creationId xmlns:a16="http://schemas.microsoft.com/office/drawing/2014/main" id="{C0F229DF-6655-9CCE-3584-8042D41598F9}"/>
                  </a:ext>
                </a:extLst>
              </p:cNvPr>
              <p:cNvSpPr>
                <a:spLocks/>
              </p:cNvSpPr>
              <p:nvPr/>
            </p:nvSpPr>
            <p:spPr bwMode="auto">
              <a:xfrm>
                <a:off x="7034" y="5501"/>
                <a:ext cx="75" cy="45"/>
              </a:xfrm>
              <a:custGeom>
                <a:avLst/>
                <a:gdLst>
                  <a:gd name="T0" fmla="*/ 0 w 75"/>
                  <a:gd name="T1" fmla="*/ 20 h 45"/>
                  <a:gd name="T2" fmla="*/ 35 w 75"/>
                  <a:gd name="T3" fmla="*/ 45 h 45"/>
                  <a:gd name="T4" fmla="*/ 75 w 75"/>
                  <a:gd name="T5" fmla="*/ 25 h 45"/>
                  <a:gd name="T6" fmla="*/ 35 w 75"/>
                  <a:gd name="T7" fmla="*/ 0 h 45"/>
                  <a:gd name="T8" fmla="*/ 0 w 75"/>
                  <a:gd name="T9" fmla="*/ 20 h 45"/>
                </a:gdLst>
                <a:ahLst/>
                <a:cxnLst>
                  <a:cxn ang="0">
                    <a:pos x="T0" y="T1"/>
                  </a:cxn>
                  <a:cxn ang="0">
                    <a:pos x="T2" y="T3"/>
                  </a:cxn>
                  <a:cxn ang="0">
                    <a:pos x="T4" y="T5"/>
                  </a:cxn>
                  <a:cxn ang="0">
                    <a:pos x="T6" y="T7"/>
                  </a:cxn>
                  <a:cxn ang="0">
                    <a:pos x="T8" y="T9"/>
                  </a:cxn>
                </a:cxnLst>
                <a:rect l="0" t="0" r="r" b="b"/>
                <a:pathLst>
                  <a:path w="75" h="45">
                    <a:moveTo>
                      <a:pt x="0" y="20"/>
                    </a:moveTo>
                    <a:lnTo>
                      <a:pt x="35" y="45"/>
                    </a:lnTo>
                    <a:lnTo>
                      <a:pt x="75" y="25"/>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467" name="Freeform 110">
                <a:extLst>
                  <a:ext uri="{FF2B5EF4-FFF2-40B4-BE49-F238E27FC236}">
                    <a16:creationId xmlns:a16="http://schemas.microsoft.com/office/drawing/2014/main" id="{C7664A8A-8736-259D-08BB-B9D5FB197D91}"/>
                  </a:ext>
                </a:extLst>
              </p:cNvPr>
              <p:cNvSpPr>
                <a:spLocks/>
              </p:cNvSpPr>
              <p:nvPr/>
            </p:nvSpPr>
            <p:spPr bwMode="auto">
              <a:xfrm>
                <a:off x="6989" y="5551"/>
                <a:ext cx="35" cy="31"/>
              </a:xfrm>
              <a:custGeom>
                <a:avLst/>
                <a:gdLst>
                  <a:gd name="T0" fmla="*/ 0 w 35"/>
                  <a:gd name="T1" fmla="*/ 0 h 31"/>
                  <a:gd name="T2" fmla="*/ 0 w 35"/>
                  <a:gd name="T3" fmla="*/ 10 h 31"/>
                  <a:gd name="T4" fmla="*/ 35 w 35"/>
                  <a:gd name="T5" fmla="*/ 31 h 31"/>
                  <a:gd name="T6" fmla="*/ 35 w 35"/>
                  <a:gd name="T7" fmla="*/ 20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0"/>
                    </a:lnTo>
                    <a:lnTo>
                      <a:pt x="35" y="31"/>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468" name="Freeform 111">
                <a:extLst>
                  <a:ext uri="{FF2B5EF4-FFF2-40B4-BE49-F238E27FC236}">
                    <a16:creationId xmlns:a16="http://schemas.microsoft.com/office/drawing/2014/main" id="{0344548C-077A-CB13-2778-A0E64302331B}"/>
                  </a:ext>
                </a:extLst>
              </p:cNvPr>
              <p:cNvSpPr>
                <a:spLocks/>
              </p:cNvSpPr>
              <p:nvPr/>
            </p:nvSpPr>
            <p:spPr bwMode="auto">
              <a:xfrm>
                <a:off x="7024" y="5551"/>
                <a:ext cx="35" cy="31"/>
              </a:xfrm>
              <a:custGeom>
                <a:avLst/>
                <a:gdLst>
                  <a:gd name="T0" fmla="*/ 0 w 35"/>
                  <a:gd name="T1" fmla="*/ 20 h 31"/>
                  <a:gd name="T2" fmla="*/ 0 w 35"/>
                  <a:gd name="T3" fmla="*/ 31 h 31"/>
                  <a:gd name="T4" fmla="*/ 35 w 35"/>
                  <a:gd name="T5" fmla="*/ 10 h 31"/>
                  <a:gd name="T6" fmla="*/ 35 w 35"/>
                  <a:gd name="T7" fmla="*/ 0 h 31"/>
                  <a:gd name="T8" fmla="*/ 0 w 35"/>
                  <a:gd name="T9" fmla="*/ 20 h 31"/>
                </a:gdLst>
                <a:ahLst/>
                <a:cxnLst>
                  <a:cxn ang="0">
                    <a:pos x="T0" y="T1"/>
                  </a:cxn>
                  <a:cxn ang="0">
                    <a:pos x="T2" y="T3"/>
                  </a:cxn>
                  <a:cxn ang="0">
                    <a:pos x="T4" y="T5"/>
                  </a:cxn>
                  <a:cxn ang="0">
                    <a:pos x="T6" y="T7"/>
                  </a:cxn>
                  <a:cxn ang="0">
                    <a:pos x="T8" y="T9"/>
                  </a:cxn>
                </a:cxnLst>
                <a:rect l="0" t="0" r="r" b="b"/>
                <a:pathLst>
                  <a:path w="35" h="31">
                    <a:moveTo>
                      <a:pt x="0" y="20"/>
                    </a:moveTo>
                    <a:lnTo>
                      <a:pt x="0" y="31"/>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469" name="Freeform 112">
                <a:extLst>
                  <a:ext uri="{FF2B5EF4-FFF2-40B4-BE49-F238E27FC236}">
                    <a16:creationId xmlns:a16="http://schemas.microsoft.com/office/drawing/2014/main" id="{7BC7421C-C249-EE11-364F-138B640A3045}"/>
                  </a:ext>
                </a:extLst>
              </p:cNvPr>
              <p:cNvSpPr>
                <a:spLocks/>
              </p:cNvSpPr>
              <p:nvPr/>
            </p:nvSpPr>
            <p:spPr bwMode="auto">
              <a:xfrm>
                <a:off x="6989" y="5531"/>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470" name="Freeform 113">
                <a:extLst>
                  <a:ext uri="{FF2B5EF4-FFF2-40B4-BE49-F238E27FC236}">
                    <a16:creationId xmlns:a16="http://schemas.microsoft.com/office/drawing/2014/main" id="{059EE4DB-3BD4-3A75-AE84-DFDFCA846BBD}"/>
                  </a:ext>
                </a:extLst>
              </p:cNvPr>
              <p:cNvSpPr>
                <a:spLocks/>
              </p:cNvSpPr>
              <p:nvPr/>
            </p:nvSpPr>
            <p:spPr bwMode="auto">
              <a:xfrm>
                <a:off x="6943" y="5576"/>
                <a:ext cx="35" cy="31"/>
              </a:xfrm>
              <a:custGeom>
                <a:avLst/>
                <a:gdLst>
                  <a:gd name="T0" fmla="*/ 0 w 35"/>
                  <a:gd name="T1" fmla="*/ 0 h 31"/>
                  <a:gd name="T2" fmla="*/ 0 w 35"/>
                  <a:gd name="T3" fmla="*/ 11 h 31"/>
                  <a:gd name="T4" fmla="*/ 35 w 35"/>
                  <a:gd name="T5" fmla="*/ 31 h 31"/>
                  <a:gd name="T6" fmla="*/ 35 w 35"/>
                  <a:gd name="T7" fmla="*/ 21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1"/>
                    </a:lnTo>
                    <a:lnTo>
                      <a:pt x="35" y="31"/>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471" name="Freeform 114">
                <a:extLst>
                  <a:ext uri="{FF2B5EF4-FFF2-40B4-BE49-F238E27FC236}">
                    <a16:creationId xmlns:a16="http://schemas.microsoft.com/office/drawing/2014/main" id="{3962B188-7C33-F1C3-4C90-A5DEF181A5DE}"/>
                  </a:ext>
                </a:extLst>
              </p:cNvPr>
              <p:cNvSpPr>
                <a:spLocks/>
              </p:cNvSpPr>
              <p:nvPr/>
            </p:nvSpPr>
            <p:spPr bwMode="auto">
              <a:xfrm>
                <a:off x="6978" y="5576"/>
                <a:ext cx="36" cy="31"/>
              </a:xfrm>
              <a:custGeom>
                <a:avLst/>
                <a:gdLst>
                  <a:gd name="T0" fmla="*/ 0 w 36"/>
                  <a:gd name="T1" fmla="*/ 21 h 31"/>
                  <a:gd name="T2" fmla="*/ 0 w 36"/>
                  <a:gd name="T3" fmla="*/ 31 h 31"/>
                  <a:gd name="T4" fmla="*/ 36 w 36"/>
                  <a:gd name="T5" fmla="*/ 11 h 31"/>
                  <a:gd name="T6" fmla="*/ 36 w 36"/>
                  <a:gd name="T7" fmla="*/ 0 h 31"/>
                  <a:gd name="T8" fmla="*/ 0 w 36"/>
                  <a:gd name="T9" fmla="*/ 21 h 31"/>
                </a:gdLst>
                <a:ahLst/>
                <a:cxnLst>
                  <a:cxn ang="0">
                    <a:pos x="T0" y="T1"/>
                  </a:cxn>
                  <a:cxn ang="0">
                    <a:pos x="T2" y="T3"/>
                  </a:cxn>
                  <a:cxn ang="0">
                    <a:pos x="T4" y="T5"/>
                  </a:cxn>
                  <a:cxn ang="0">
                    <a:pos x="T6" y="T7"/>
                  </a:cxn>
                  <a:cxn ang="0">
                    <a:pos x="T8" y="T9"/>
                  </a:cxn>
                </a:cxnLst>
                <a:rect l="0" t="0" r="r" b="b"/>
                <a:pathLst>
                  <a:path w="36" h="31">
                    <a:moveTo>
                      <a:pt x="0" y="21"/>
                    </a:moveTo>
                    <a:lnTo>
                      <a:pt x="0" y="31"/>
                    </a:lnTo>
                    <a:lnTo>
                      <a:pt x="36" y="11"/>
                    </a:lnTo>
                    <a:lnTo>
                      <a:pt x="36"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472" name="Freeform 115">
                <a:extLst>
                  <a:ext uri="{FF2B5EF4-FFF2-40B4-BE49-F238E27FC236}">
                    <a16:creationId xmlns:a16="http://schemas.microsoft.com/office/drawing/2014/main" id="{49E7B876-08B4-BA57-43C5-AD523DFC3F7E}"/>
                  </a:ext>
                </a:extLst>
              </p:cNvPr>
              <p:cNvSpPr>
                <a:spLocks/>
              </p:cNvSpPr>
              <p:nvPr/>
            </p:nvSpPr>
            <p:spPr bwMode="auto">
              <a:xfrm>
                <a:off x="6943" y="5556"/>
                <a:ext cx="71" cy="41"/>
              </a:xfrm>
              <a:custGeom>
                <a:avLst/>
                <a:gdLst>
                  <a:gd name="T0" fmla="*/ 0 w 71"/>
                  <a:gd name="T1" fmla="*/ 20 h 41"/>
                  <a:gd name="T2" fmla="*/ 35 w 71"/>
                  <a:gd name="T3" fmla="*/ 41 h 41"/>
                  <a:gd name="T4" fmla="*/ 71 w 71"/>
                  <a:gd name="T5" fmla="*/ 20 h 41"/>
                  <a:gd name="T6" fmla="*/ 35 w 71"/>
                  <a:gd name="T7" fmla="*/ 0 h 41"/>
                  <a:gd name="T8" fmla="*/ 0 w 71"/>
                  <a:gd name="T9" fmla="*/ 20 h 41"/>
                </a:gdLst>
                <a:ahLst/>
                <a:cxnLst>
                  <a:cxn ang="0">
                    <a:pos x="T0" y="T1"/>
                  </a:cxn>
                  <a:cxn ang="0">
                    <a:pos x="T2" y="T3"/>
                  </a:cxn>
                  <a:cxn ang="0">
                    <a:pos x="T4" y="T5"/>
                  </a:cxn>
                  <a:cxn ang="0">
                    <a:pos x="T6" y="T7"/>
                  </a:cxn>
                  <a:cxn ang="0">
                    <a:pos x="T8" y="T9"/>
                  </a:cxn>
                </a:cxnLst>
                <a:rect l="0" t="0" r="r" b="b"/>
                <a:pathLst>
                  <a:path w="71" h="41">
                    <a:moveTo>
                      <a:pt x="0" y="20"/>
                    </a:moveTo>
                    <a:lnTo>
                      <a:pt x="35" y="41"/>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473" name="Freeform 116">
                <a:extLst>
                  <a:ext uri="{FF2B5EF4-FFF2-40B4-BE49-F238E27FC236}">
                    <a16:creationId xmlns:a16="http://schemas.microsoft.com/office/drawing/2014/main" id="{1F9E971C-448A-6BD6-4AA6-71A10238E20E}"/>
                  </a:ext>
                </a:extLst>
              </p:cNvPr>
              <p:cNvSpPr>
                <a:spLocks/>
              </p:cNvSpPr>
              <p:nvPr/>
            </p:nvSpPr>
            <p:spPr bwMode="auto">
              <a:xfrm>
                <a:off x="6898" y="5602"/>
                <a:ext cx="35" cy="35"/>
              </a:xfrm>
              <a:custGeom>
                <a:avLst/>
                <a:gdLst>
                  <a:gd name="T0" fmla="*/ 0 w 35"/>
                  <a:gd name="T1" fmla="*/ 0 h 35"/>
                  <a:gd name="T2" fmla="*/ 0 w 35"/>
                  <a:gd name="T3" fmla="*/ 15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474" name="Freeform 117">
                <a:extLst>
                  <a:ext uri="{FF2B5EF4-FFF2-40B4-BE49-F238E27FC236}">
                    <a16:creationId xmlns:a16="http://schemas.microsoft.com/office/drawing/2014/main" id="{C90764DB-91D1-0748-44F6-83D86DFA3E5D}"/>
                  </a:ext>
                </a:extLst>
              </p:cNvPr>
              <p:cNvSpPr>
                <a:spLocks/>
              </p:cNvSpPr>
              <p:nvPr/>
            </p:nvSpPr>
            <p:spPr bwMode="auto">
              <a:xfrm>
                <a:off x="6933" y="5602"/>
                <a:ext cx="35" cy="35"/>
              </a:xfrm>
              <a:custGeom>
                <a:avLst/>
                <a:gdLst>
                  <a:gd name="T0" fmla="*/ 0 w 35"/>
                  <a:gd name="T1" fmla="*/ 20 h 35"/>
                  <a:gd name="T2" fmla="*/ 0 w 35"/>
                  <a:gd name="T3" fmla="*/ 35 h 35"/>
                  <a:gd name="T4" fmla="*/ 35 w 35"/>
                  <a:gd name="T5" fmla="*/ 15 h 35"/>
                  <a:gd name="T6" fmla="*/ 35 w 35"/>
                  <a:gd name="T7" fmla="*/ 0 h 35"/>
                  <a:gd name="T8" fmla="*/ 0 w 35"/>
                  <a:gd name="T9" fmla="*/ 20 h 35"/>
                </a:gdLst>
                <a:ahLst/>
                <a:cxnLst>
                  <a:cxn ang="0">
                    <a:pos x="T0" y="T1"/>
                  </a:cxn>
                  <a:cxn ang="0">
                    <a:pos x="T2" y="T3"/>
                  </a:cxn>
                  <a:cxn ang="0">
                    <a:pos x="T4" y="T5"/>
                  </a:cxn>
                  <a:cxn ang="0">
                    <a:pos x="T6" y="T7"/>
                  </a:cxn>
                  <a:cxn ang="0">
                    <a:pos x="T8" y="T9"/>
                  </a:cxn>
                </a:cxnLst>
                <a:rect l="0" t="0" r="r" b="b"/>
                <a:pathLst>
                  <a:path w="35" h="35">
                    <a:moveTo>
                      <a:pt x="0" y="20"/>
                    </a:moveTo>
                    <a:lnTo>
                      <a:pt x="0" y="35"/>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475" name="Freeform 118">
                <a:extLst>
                  <a:ext uri="{FF2B5EF4-FFF2-40B4-BE49-F238E27FC236}">
                    <a16:creationId xmlns:a16="http://schemas.microsoft.com/office/drawing/2014/main" id="{2E20934F-7EBE-0033-08D0-CC9C46D148EF}"/>
                  </a:ext>
                </a:extLst>
              </p:cNvPr>
              <p:cNvSpPr>
                <a:spLocks/>
              </p:cNvSpPr>
              <p:nvPr/>
            </p:nvSpPr>
            <p:spPr bwMode="auto">
              <a:xfrm>
                <a:off x="6898" y="5582"/>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476" name="Freeform 119">
                <a:extLst>
                  <a:ext uri="{FF2B5EF4-FFF2-40B4-BE49-F238E27FC236}">
                    <a16:creationId xmlns:a16="http://schemas.microsoft.com/office/drawing/2014/main" id="{E13E1D18-82F0-A7F3-A4A6-F4DF0A3966A8}"/>
                  </a:ext>
                </a:extLst>
              </p:cNvPr>
              <p:cNvSpPr>
                <a:spLocks/>
              </p:cNvSpPr>
              <p:nvPr/>
            </p:nvSpPr>
            <p:spPr bwMode="auto">
              <a:xfrm>
                <a:off x="6853"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477" name="Freeform 120">
                <a:extLst>
                  <a:ext uri="{FF2B5EF4-FFF2-40B4-BE49-F238E27FC236}">
                    <a16:creationId xmlns:a16="http://schemas.microsoft.com/office/drawing/2014/main" id="{447A06E6-180F-DE2E-EB3A-085AED3747C9}"/>
                  </a:ext>
                </a:extLst>
              </p:cNvPr>
              <p:cNvSpPr>
                <a:spLocks/>
              </p:cNvSpPr>
              <p:nvPr/>
            </p:nvSpPr>
            <p:spPr bwMode="auto">
              <a:xfrm>
                <a:off x="6888" y="5632"/>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478" name="Freeform 121">
                <a:extLst>
                  <a:ext uri="{FF2B5EF4-FFF2-40B4-BE49-F238E27FC236}">
                    <a16:creationId xmlns:a16="http://schemas.microsoft.com/office/drawing/2014/main" id="{09C5BD59-9A9C-E724-D8A8-BAEBE7D95771}"/>
                  </a:ext>
                </a:extLst>
              </p:cNvPr>
              <p:cNvSpPr>
                <a:spLocks/>
              </p:cNvSpPr>
              <p:nvPr/>
            </p:nvSpPr>
            <p:spPr bwMode="auto">
              <a:xfrm>
                <a:off x="6853" y="5607"/>
                <a:ext cx="70" cy="45"/>
              </a:xfrm>
              <a:custGeom>
                <a:avLst/>
                <a:gdLst>
                  <a:gd name="T0" fmla="*/ 0 w 70"/>
                  <a:gd name="T1" fmla="*/ 25 h 45"/>
                  <a:gd name="T2" fmla="*/ 35 w 70"/>
                  <a:gd name="T3" fmla="*/ 45 h 45"/>
                  <a:gd name="T4" fmla="*/ 70 w 70"/>
                  <a:gd name="T5" fmla="*/ 25 h 45"/>
                  <a:gd name="T6" fmla="*/ 35 w 70"/>
                  <a:gd name="T7" fmla="*/ 0 h 45"/>
                  <a:gd name="T8" fmla="*/ 0 w 70"/>
                  <a:gd name="T9" fmla="*/ 25 h 45"/>
                </a:gdLst>
                <a:ahLst/>
                <a:cxnLst>
                  <a:cxn ang="0">
                    <a:pos x="T0" y="T1"/>
                  </a:cxn>
                  <a:cxn ang="0">
                    <a:pos x="T2" y="T3"/>
                  </a:cxn>
                  <a:cxn ang="0">
                    <a:pos x="T4" y="T5"/>
                  </a:cxn>
                  <a:cxn ang="0">
                    <a:pos x="T6" y="T7"/>
                  </a:cxn>
                  <a:cxn ang="0">
                    <a:pos x="T8" y="T9"/>
                  </a:cxn>
                </a:cxnLst>
                <a:rect l="0" t="0" r="r" b="b"/>
                <a:pathLst>
                  <a:path w="70" h="45">
                    <a:moveTo>
                      <a:pt x="0" y="25"/>
                    </a:moveTo>
                    <a:lnTo>
                      <a:pt x="35" y="45"/>
                    </a:lnTo>
                    <a:lnTo>
                      <a:pt x="70" y="25"/>
                    </a:lnTo>
                    <a:lnTo>
                      <a:pt x="35"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479" name="Freeform 122">
                <a:extLst>
                  <a:ext uri="{FF2B5EF4-FFF2-40B4-BE49-F238E27FC236}">
                    <a16:creationId xmlns:a16="http://schemas.microsoft.com/office/drawing/2014/main" id="{0F266068-8509-11E4-06F7-5C6B3061AFB1}"/>
                  </a:ext>
                </a:extLst>
              </p:cNvPr>
              <p:cNvSpPr>
                <a:spLocks/>
              </p:cNvSpPr>
              <p:nvPr/>
            </p:nvSpPr>
            <p:spPr bwMode="auto">
              <a:xfrm>
                <a:off x="6802" y="5657"/>
                <a:ext cx="40" cy="30"/>
              </a:xfrm>
              <a:custGeom>
                <a:avLst/>
                <a:gdLst>
                  <a:gd name="T0" fmla="*/ 0 w 40"/>
                  <a:gd name="T1" fmla="*/ 0 h 30"/>
                  <a:gd name="T2" fmla="*/ 0 w 40"/>
                  <a:gd name="T3" fmla="*/ 10 h 30"/>
                  <a:gd name="T4" fmla="*/ 40 w 40"/>
                  <a:gd name="T5" fmla="*/ 30 h 30"/>
                  <a:gd name="T6" fmla="*/ 40 w 40"/>
                  <a:gd name="T7" fmla="*/ 20 h 30"/>
                  <a:gd name="T8" fmla="*/ 0 w 40"/>
                  <a:gd name="T9" fmla="*/ 0 h 30"/>
                </a:gdLst>
                <a:ahLst/>
                <a:cxnLst>
                  <a:cxn ang="0">
                    <a:pos x="T0" y="T1"/>
                  </a:cxn>
                  <a:cxn ang="0">
                    <a:pos x="T2" y="T3"/>
                  </a:cxn>
                  <a:cxn ang="0">
                    <a:pos x="T4" y="T5"/>
                  </a:cxn>
                  <a:cxn ang="0">
                    <a:pos x="T6" y="T7"/>
                  </a:cxn>
                  <a:cxn ang="0">
                    <a:pos x="T8" y="T9"/>
                  </a:cxn>
                </a:cxnLst>
                <a:rect l="0" t="0" r="r" b="b"/>
                <a:pathLst>
                  <a:path w="40" h="30">
                    <a:moveTo>
                      <a:pt x="0" y="0"/>
                    </a:moveTo>
                    <a:lnTo>
                      <a:pt x="0" y="10"/>
                    </a:lnTo>
                    <a:lnTo>
                      <a:pt x="40" y="30"/>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480" name="Freeform 123">
                <a:extLst>
                  <a:ext uri="{FF2B5EF4-FFF2-40B4-BE49-F238E27FC236}">
                    <a16:creationId xmlns:a16="http://schemas.microsoft.com/office/drawing/2014/main" id="{CF73A980-5BF8-AF25-6575-B1C39A3821DB}"/>
                  </a:ext>
                </a:extLst>
              </p:cNvPr>
              <p:cNvSpPr>
                <a:spLocks/>
              </p:cNvSpPr>
              <p:nvPr/>
            </p:nvSpPr>
            <p:spPr bwMode="auto">
              <a:xfrm>
                <a:off x="6842" y="5657"/>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481" name="Freeform 124">
                <a:extLst>
                  <a:ext uri="{FF2B5EF4-FFF2-40B4-BE49-F238E27FC236}">
                    <a16:creationId xmlns:a16="http://schemas.microsoft.com/office/drawing/2014/main" id="{85C7F2EF-EB68-BAC4-F100-4DC6CBEEC2D6}"/>
                  </a:ext>
                </a:extLst>
              </p:cNvPr>
              <p:cNvSpPr>
                <a:spLocks/>
              </p:cNvSpPr>
              <p:nvPr/>
            </p:nvSpPr>
            <p:spPr bwMode="auto">
              <a:xfrm>
                <a:off x="6802" y="5637"/>
                <a:ext cx="76" cy="40"/>
              </a:xfrm>
              <a:custGeom>
                <a:avLst/>
                <a:gdLst>
                  <a:gd name="T0" fmla="*/ 0 w 76"/>
                  <a:gd name="T1" fmla="*/ 20 h 40"/>
                  <a:gd name="T2" fmla="*/ 40 w 76"/>
                  <a:gd name="T3" fmla="*/ 40 h 40"/>
                  <a:gd name="T4" fmla="*/ 76 w 76"/>
                  <a:gd name="T5" fmla="*/ 20 h 40"/>
                  <a:gd name="T6" fmla="*/ 40 w 76"/>
                  <a:gd name="T7" fmla="*/ 0 h 40"/>
                  <a:gd name="T8" fmla="*/ 0 w 76"/>
                  <a:gd name="T9" fmla="*/ 20 h 40"/>
                </a:gdLst>
                <a:ahLst/>
                <a:cxnLst>
                  <a:cxn ang="0">
                    <a:pos x="T0" y="T1"/>
                  </a:cxn>
                  <a:cxn ang="0">
                    <a:pos x="T2" y="T3"/>
                  </a:cxn>
                  <a:cxn ang="0">
                    <a:pos x="T4" y="T5"/>
                  </a:cxn>
                  <a:cxn ang="0">
                    <a:pos x="T6" y="T7"/>
                  </a:cxn>
                  <a:cxn ang="0">
                    <a:pos x="T8" y="T9"/>
                  </a:cxn>
                </a:cxnLst>
                <a:rect l="0" t="0" r="r" b="b"/>
                <a:pathLst>
                  <a:path w="76" h="40">
                    <a:moveTo>
                      <a:pt x="0" y="20"/>
                    </a:moveTo>
                    <a:lnTo>
                      <a:pt x="40" y="40"/>
                    </a:lnTo>
                    <a:lnTo>
                      <a:pt x="76" y="20"/>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482" name="Freeform 125">
                <a:extLst>
                  <a:ext uri="{FF2B5EF4-FFF2-40B4-BE49-F238E27FC236}">
                    <a16:creationId xmlns:a16="http://schemas.microsoft.com/office/drawing/2014/main" id="{AF0EBA7E-FBA9-A3E5-33E3-F7E126231080}"/>
                  </a:ext>
                </a:extLst>
              </p:cNvPr>
              <p:cNvSpPr>
                <a:spLocks/>
              </p:cNvSpPr>
              <p:nvPr/>
            </p:nvSpPr>
            <p:spPr bwMode="auto">
              <a:xfrm>
                <a:off x="6757" y="5682"/>
                <a:ext cx="40" cy="36"/>
              </a:xfrm>
              <a:custGeom>
                <a:avLst/>
                <a:gdLst>
                  <a:gd name="T0" fmla="*/ 0 w 40"/>
                  <a:gd name="T1" fmla="*/ 0 h 36"/>
                  <a:gd name="T2" fmla="*/ 0 w 40"/>
                  <a:gd name="T3" fmla="*/ 10 h 36"/>
                  <a:gd name="T4" fmla="*/ 40 w 40"/>
                  <a:gd name="T5" fmla="*/ 36 h 36"/>
                  <a:gd name="T6" fmla="*/ 40 w 40"/>
                  <a:gd name="T7" fmla="*/ 20 h 36"/>
                  <a:gd name="T8" fmla="*/ 0 w 40"/>
                  <a:gd name="T9" fmla="*/ 0 h 36"/>
                </a:gdLst>
                <a:ahLst/>
                <a:cxnLst>
                  <a:cxn ang="0">
                    <a:pos x="T0" y="T1"/>
                  </a:cxn>
                  <a:cxn ang="0">
                    <a:pos x="T2" y="T3"/>
                  </a:cxn>
                  <a:cxn ang="0">
                    <a:pos x="T4" y="T5"/>
                  </a:cxn>
                  <a:cxn ang="0">
                    <a:pos x="T6" y="T7"/>
                  </a:cxn>
                  <a:cxn ang="0">
                    <a:pos x="T8" y="T9"/>
                  </a:cxn>
                </a:cxnLst>
                <a:rect l="0" t="0" r="r" b="b"/>
                <a:pathLst>
                  <a:path w="40" h="36">
                    <a:moveTo>
                      <a:pt x="0" y="0"/>
                    </a:moveTo>
                    <a:lnTo>
                      <a:pt x="0" y="10"/>
                    </a:lnTo>
                    <a:lnTo>
                      <a:pt x="40" y="36"/>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483" name="Freeform 126">
                <a:extLst>
                  <a:ext uri="{FF2B5EF4-FFF2-40B4-BE49-F238E27FC236}">
                    <a16:creationId xmlns:a16="http://schemas.microsoft.com/office/drawing/2014/main" id="{75D753EA-2082-184B-AF2C-028B229B1E3D}"/>
                  </a:ext>
                </a:extLst>
              </p:cNvPr>
              <p:cNvSpPr>
                <a:spLocks/>
              </p:cNvSpPr>
              <p:nvPr/>
            </p:nvSpPr>
            <p:spPr bwMode="auto">
              <a:xfrm>
                <a:off x="6797" y="5682"/>
                <a:ext cx="35" cy="36"/>
              </a:xfrm>
              <a:custGeom>
                <a:avLst/>
                <a:gdLst>
                  <a:gd name="T0" fmla="*/ 0 w 35"/>
                  <a:gd name="T1" fmla="*/ 20 h 36"/>
                  <a:gd name="T2" fmla="*/ 0 w 35"/>
                  <a:gd name="T3" fmla="*/ 36 h 36"/>
                  <a:gd name="T4" fmla="*/ 35 w 35"/>
                  <a:gd name="T5" fmla="*/ 10 h 36"/>
                  <a:gd name="T6" fmla="*/ 35 w 35"/>
                  <a:gd name="T7" fmla="*/ 0 h 36"/>
                  <a:gd name="T8" fmla="*/ 0 w 35"/>
                  <a:gd name="T9" fmla="*/ 20 h 36"/>
                </a:gdLst>
                <a:ahLst/>
                <a:cxnLst>
                  <a:cxn ang="0">
                    <a:pos x="T0" y="T1"/>
                  </a:cxn>
                  <a:cxn ang="0">
                    <a:pos x="T2" y="T3"/>
                  </a:cxn>
                  <a:cxn ang="0">
                    <a:pos x="T4" y="T5"/>
                  </a:cxn>
                  <a:cxn ang="0">
                    <a:pos x="T6" y="T7"/>
                  </a:cxn>
                  <a:cxn ang="0">
                    <a:pos x="T8" y="T9"/>
                  </a:cxn>
                </a:cxnLst>
                <a:rect l="0" t="0" r="r" b="b"/>
                <a:pathLst>
                  <a:path w="35" h="36">
                    <a:moveTo>
                      <a:pt x="0" y="20"/>
                    </a:moveTo>
                    <a:lnTo>
                      <a:pt x="0" y="36"/>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484" name="Freeform 127">
                <a:extLst>
                  <a:ext uri="{FF2B5EF4-FFF2-40B4-BE49-F238E27FC236}">
                    <a16:creationId xmlns:a16="http://schemas.microsoft.com/office/drawing/2014/main" id="{CAB49ACD-6D5B-BAF9-7009-061A31D20189}"/>
                  </a:ext>
                </a:extLst>
              </p:cNvPr>
              <p:cNvSpPr>
                <a:spLocks/>
              </p:cNvSpPr>
              <p:nvPr/>
            </p:nvSpPr>
            <p:spPr bwMode="auto">
              <a:xfrm>
                <a:off x="6757" y="5662"/>
                <a:ext cx="75" cy="40"/>
              </a:xfrm>
              <a:custGeom>
                <a:avLst/>
                <a:gdLst>
                  <a:gd name="T0" fmla="*/ 0 w 75"/>
                  <a:gd name="T1" fmla="*/ 20 h 40"/>
                  <a:gd name="T2" fmla="*/ 40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40"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485" name="Freeform 128">
                <a:extLst>
                  <a:ext uri="{FF2B5EF4-FFF2-40B4-BE49-F238E27FC236}">
                    <a16:creationId xmlns:a16="http://schemas.microsoft.com/office/drawing/2014/main" id="{755F4A91-B36A-36B2-15EA-A908F11457A8}"/>
                  </a:ext>
                </a:extLst>
              </p:cNvPr>
              <p:cNvSpPr>
                <a:spLocks/>
              </p:cNvSpPr>
              <p:nvPr/>
            </p:nvSpPr>
            <p:spPr bwMode="auto">
              <a:xfrm>
                <a:off x="6712" y="5707"/>
                <a:ext cx="35" cy="36"/>
              </a:xfrm>
              <a:custGeom>
                <a:avLst/>
                <a:gdLst>
                  <a:gd name="T0" fmla="*/ 0 w 35"/>
                  <a:gd name="T1" fmla="*/ 0 h 36"/>
                  <a:gd name="T2" fmla="*/ 0 w 35"/>
                  <a:gd name="T3" fmla="*/ 16 h 36"/>
                  <a:gd name="T4" fmla="*/ 35 w 35"/>
                  <a:gd name="T5" fmla="*/ 36 h 36"/>
                  <a:gd name="T6" fmla="*/ 35 w 35"/>
                  <a:gd name="T7" fmla="*/ 26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6"/>
                    </a:lnTo>
                    <a:lnTo>
                      <a:pt x="35" y="36"/>
                    </a:lnTo>
                    <a:lnTo>
                      <a:pt x="35" y="26"/>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486" name="Freeform 129">
                <a:extLst>
                  <a:ext uri="{FF2B5EF4-FFF2-40B4-BE49-F238E27FC236}">
                    <a16:creationId xmlns:a16="http://schemas.microsoft.com/office/drawing/2014/main" id="{AD1F4A02-B095-9861-4A91-6747C1AEEA1D}"/>
                  </a:ext>
                </a:extLst>
              </p:cNvPr>
              <p:cNvSpPr>
                <a:spLocks/>
              </p:cNvSpPr>
              <p:nvPr/>
            </p:nvSpPr>
            <p:spPr bwMode="auto">
              <a:xfrm>
                <a:off x="6747" y="5707"/>
                <a:ext cx="40" cy="36"/>
              </a:xfrm>
              <a:custGeom>
                <a:avLst/>
                <a:gdLst>
                  <a:gd name="T0" fmla="*/ 0 w 40"/>
                  <a:gd name="T1" fmla="*/ 26 h 36"/>
                  <a:gd name="T2" fmla="*/ 0 w 40"/>
                  <a:gd name="T3" fmla="*/ 36 h 36"/>
                  <a:gd name="T4" fmla="*/ 40 w 40"/>
                  <a:gd name="T5" fmla="*/ 16 h 36"/>
                  <a:gd name="T6" fmla="*/ 40 w 40"/>
                  <a:gd name="T7" fmla="*/ 0 h 36"/>
                  <a:gd name="T8" fmla="*/ 0 w 40"/>
                  <a:gd name="T9" fmla="*/ 26 h 36"/>
                </a:gdLst>
                <a:ahLst/>
                <a:cxnLst>
                  <a:cxn ang="0">
                    <a:pos x="T0" y="T1"/>
                  </a:cxn>
                  <a:cxn ang="0">
                    <a:pos x="T2" y="T3"/>
                  </a:cxn>
                  <a:cxn ang="0">
                    <a:pos x="T4" y="T5"/>
                  </a:cxn>
                  <a:cxn ang="0">
                    <a:pos x="T6" y="T7"/>
                  </a:cxn>
                  <a:cxn ang="0">
                    <a:pos x="T8" y="T9"/>
                  </a:cxn>
                </a:cxnLst>
                <a:rect l="0" t="0" r="r" b="b"/>
                <a:pathLst>
                  <a:path w="40" h="36">
                    <a:moveTo>
                      <a:pt x="0" y="26"/>
                    </a:moveTo>
                    <a:lnTo>
                      <a:pt x="0" y="36"/>
                    </a:lnTo>
                    <a:lnTo>
                      <a:pt x="40" y="16"/>
                    </a:lnTo>
                    <a:lnTo>
                      <a:pt x="40" y="0"/>
                    </a:lnTo>
                    <a:lnTo>
                      <a:pt x="0" y="2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487" name="Freeform 130">
                <a:extLst>
                  <a:ext uri="{FF2B5EF4-FFF2-40B4-BE49-F238E27FC236}">
                    <a16:creationId xmlns:a16="http://schemas.microsoft.com/office/drawing/2014/main" id="{6E3E0DB7-C790-9071-504D-A607B9BFF8BD}"/>
                  </a:ext>
                </a:extLst>
              </p:cNvPr>
              <p:cNvSpPr>
                <a:spLocks/>
              </p:cNvSpPr>
              <p:nvPr/>
            </p:nvSpPr>
            <p:spPr bwMode="auto">
              <a:xfrm>
                <a:off x="6712" y="5687"/>
                <a:ext cx="75" cy="46"/>
              </a:xfrm>
              <a:custGeom>
                <a:avLst/>
                <a:gdLst>
                  <a:gd name="T0" fmla="*/ 0 w 75"/>
                  <a:gd name="T1" fmla="*/ 20 h 46"/>
                  <a:gd name="T2" fmla="*/ 35 w 75"/>
                  <a:gd name="T3" fmla="*/ 46 h 46"/>
                  <a:gd name="T4" fmla="*/ 75 w 75"/>
                  <a:gd name="T5" fmla="*/ 20 h 46"/>
                  <a:gd name="T6" fmla="*/ 35 w 75"/>
                  <a:gd name="T7" fmla="*/ 0 h 46"/>
                  <a:gd name="T8" fmla="*/ 0 w 75"/>
                  <a:gd name="T9" fmla="*/ 20 h 46"/>
                </a:gdLst>
                <a:ahLst/>
                <a:cxnLst>
                  <a:cxn ang="0">
                    <a:pos x="T0" y="T1"/>
                  </a:cxn>
                  <a:cxn ang="0">
                    <a:pos x="T2" y="T3"/>
                  </a:cxn>
                  <a:cxn ang="0">
                    <a:pos x="T4" y="T5"/>
                  </a:cxn>
                  <a:cxn ang="0">
                    <a:pos x="T6" y="T7"/>
                  </a:cxn>
                  <a:cxn ang="0">
                    <a:pos x="T8" y="T9"/>
                  </a:cxn>
                </a:cxnLst>
                <a:rect l="0" t="0" r="r" b="b"/>
                <a:pathLst>
                  <a:path w="75" h="46">
                    <a:moveTo>
                      <a:pt x="0" y="20"/>
                    </a:moveTo>
                    <a:lnTo>
                      <a:pt x="35" y="46"/>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488" name="Freeform 131">
                <a:extLst>
                  <a:ext uri="{FF2B5EF4-FFF2-40B4-BE49-F238E27FC236}">
                    <a16:creationId xmlns:a16="http://schemas.microsoft.com/office/drawing/2014/main" id="{8326D782-2D6C-6E65-FC71-B1A66A7F86AA}"/>
                  </a:ext>
                </a:extLst>
              </p:cNvPr>
              <p:cNvSpPr>
                <a:spLocks/>
              </p:cNvSpPr>
              <p:nvPr/>
            </p:nvSpPr>
            <p:spPr bwMode="auto">
              <a:xfrm>
                <a:off x="6666" y="573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489" name="Freeform 132">
                <a:extLst>
                  <a:ext uri="{FF2B5EF4-FFF2-40B4-BE49-F238E27FC236}">
                    <a16:creationId xmlns:a16="http://schemas.microsoft.com/office/drawing/2014/main" id="{31B9E47D-8E19-FA0B-59A9-EC74A9F809E7}"/>
                  </a:ext>
                </a:extLst>
              </p:cNvPr>
              <p:cNvSpPr>
                <a:spLocks/>
              </p:cNvSpPr>
              <p:nvPr/>
            </p:nvSpPr>
            <p:spPr bwMode="auto">
              <a:xfrm>
                <a:off x="6701" y="5738"/>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490" name="Freeform 133">
                <a:extLst>
                  <a:ext uri="{FF2B5EF4-FFF2-40B4-BE49-F238E27FC236}">
                    <a16:creationId xmlns:a16="http://schemas.microsoft.com/office/drawing/2014/main" id="{9EE0CD37-E9EF-FE90-ED3C-BAA9D19DE43B}"/>
                  </a:ext>
                </a:extLst>
              </p:cNvPr>
              <p:cNvSpPr>
                <a:spLocks/>
              </p:cNvSpPr>
              <p:nvPr/>
            </p:nvSpPr>
            <p:spPr bwMode="auto">
              <a:xfrm>
                <a:off x="6666" y="5718"/>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491" name="Freeform 134">
                <a:extLst>
                  <a:ext uri="{FF2B5EF4-FFF2-40B4-BE49-F238E27FC236}">
                    <a16:creationId xmlns:a16="http://schemas.microsoft.com/office/drawing/2014/main" id="{3817CFDE-0523-4045-7CB2-24C5D0B85FF5}"/>
                  </a:ext>
                </a:extLst>
              </p:cNvPr>
              <p:cNvSpPr>
                <a:spLocks/>
              </p:cNvSpPr>
              <p:nvPr/>
            </p:nvSpPr>
            <p:spPr bwMode="auto">
              <a:xfrm>
                <a:off x="6576" y="5788"/>
                <a:ext cx="35" cy="35"/>
              </a:xfrm>
              <a:custGeom>
                <a:avLst/>
                <a:gdLst>
                  <a:gd name="T0" fmla="*/ 0 w 35"/>
                  <a:gd name="T1" fmla="*/ 0 h 35"/>
                  <a:gd name="T2" fmla="*/ 0 w 35"/>
                  <a:gd name="T3" fmla="*/ 15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492" name="Freeform 135">
                <a:extLst>
                  <a:ext uri="{FF2B5EF4-FFF2-40B4-BE49-F238E27FC236}">
                    <a16:creationId xmlns:a16="http://schemas.microsoft.com/office/drawing/2014/main" id="{62275D15-19B3-752D-AC3A-A3C224CD58BA}"/>
                  </a:ext>
                </a:extLst>
              </p:cNvPr>
              <p:cNvSpPr>
                <a:spLocks/>
              </p:cNvSpPr>
              <p:nvPr/>
            </p:nvSpPr>
            <p:spPr bwMode="auto">
              <a:xfrm>
                <a:off x="6611" y="5763"/>
                <a:ext cx="80" cy="60"/>
              </a:xfrm>
              <a:custGeom>
                <a:avLst/>
                <a:gdLst>
                  <a:gd name="T0" fmla="*/ 0 w 80"/>
                  <a:gd name="T1" fmla="*/ 45 h 60"/>
                  <a:gd name="T2" fmla="*/ 0 w 80"/>
                  <a:gd name="T3" fmla="*/ 60 h 60"/>
                  <a:gd name="T4" fmla="*/ 80 w 80"/>
                  <a:gd name="T5" fmla="*/ 10 h 60"/>
                  <a:gd name="T6" fmla="*/ 80 w 80"/>
                  <a:gd name="T7" fmla="*/ 0 h 60"/>
                  <a:gd name="T8" fmla="*/ 0 w 80"/>
                  <a:gd name="T9" fmla="*/ 45 h 60"/>
                </a:gdLst>
                <a:ahLst/>
                <a:cxnLst>
                  <a:cxn ang="0">
                    <a:pos x="T0" y="T1"/>
                  </a:cxn>
                  <a:cxn ang="0">
                    <a:pos x="T2" y="T3"/>
                  </a:cxn>
                  <a:cxn ang="0">
                    <a:pos x="T4" y="T5"/>
                  </a:cxn>
                  <a:cxn ang="0">
                    <a:pos x="T6" y="T7"/>
                  </a:cxn>
                  <a:cxn ang="0">
                    <a:pos x="T8" y="T9"/>
                  </a:cxn>
                </a:cxnLst>
                <a:rect l="0" t="0" r="r" b="b"/>
                <a:pathLst>
                  <a:path w="80" h="60">
                    <a:moveTo>
                      <a:pt x="0" y="45"/>
                    </a:moveTo>
                    <a:lnTo>
                      <a:pt x="0" y="60"/>
                    </a:lnTo>
                    <a:lnTo>
                      <a:pt x="80" y="10"/>
                    </a:lnTo>
                    <a:lnTo>
                      <a:pt x="80" y="0"/>
                    </a:lnTo>
                    <a:lnTo>
                      <a:pt x="0" y="4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493" name="Freeform 136">
                <a:extLst>
                  <a:ext uri="{FF2B5EF4-FFF2-40B4-BE49-F238E27FC236}">
                    <a16:creationId xmlns:a16="http://schemas.microsoft.com/office/drawing/2014/main" id="{76A8487B-CCD4-3919-4EA3-846FC18B88DF}"/>
                  </a:ext>
                </a:extLst>
              </p:cNvPr>
              <p:cNvSpPr>
                <a:spLocks/>
              </p:cNvSpPr>
              <p:nvPr/>
            </p:nvSpPr>
            <p:spPr bwMode="auto">
              <a:xfrm>
                <a:off x="6576" y="5743"/>
                <a:ext cx="115" cy="65"/>
              </a:xfrm>
              <a:custGeom>
                <a:avLst/>
                <a:gdLst>
                  <a:gd name="T0" fmla="*/ 0 w 115"/>
                  <a:gd name="T1" fmla="*/ 45 h 65"/>
                  <a:gd name="T2" fmla="*/ 35 w 115"/>
                  <a:gd name="T3" fmla="*/ 65 h 65"/>
                  <a:gd name="T4" fmla="*/ 115 w 115"/>
                  <a:gd name="T5" fmla="*/ 20 h 65"/>
                  <a:gd name="T6" fmla="*/ 80 w 115"/>
                  <a:gd name="T7" fmla="*/ 0 h 65"/>
                  <a:gd name="T8" fmla="*/ 0 w 115"/>
                  <a:gd name="T9" fmla="*/ 45 h 65"/>
                </a:gdLst>
                <a:ahLst/>
                <a:cxnLst>
                  <a:cxn ang="0">
                    <a:pos x="T0" y="T1"/>
                  </a:cxn>
                  <a:cxn ang="0">
                    <a:pos x="T2" y="T3"/>
                  </a:cxn>
                  <a:cxn ang="0">
                    <a:pos x="T4" y="T5"/>
                  </a:cxn>
                  <a:cxn ang="0">
                    <a:pos x="T6" y="T7"/>
                  </a:cxn>
                  <a:cxn ang="0">
                    <a:pos x="T8" y="T9"/>
                  </a:cxn>
                </a:cxnLst>
                <a:rect l="0" t="0" r="r" b="b"/>
                <a:pathLst>
                  <a:path w="115" h="65">
                    <a:moveTo>
                      <a:pt x="0" y="45"/>
                    </a:moveTo>
                    <a:lnTo>
                      <a:pt x="35" y="65"/>
                    </a:lnTo>
                    <a:lnTo>
                      <a:pt x="115" y="20"/>
                    </a:lnTo>
                    <a:lnTo>
                      <a:pt x="80" y="0"/>
                    </a:lnTo>
                    <a:lnTo>
                      <a:pt x="0" y="4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494" name="Freeform 137">
                <a:extLst>
                  <a:ext uri="{FF2B5EF4-FFF2-40B4-BE49-F238E27FC236}">
                    <a16:creationId xmlns:a16="http://schemas.microsoft.com/office/drawing/2014/main" id="{81C54026-F6D3-4DC3-435F-626FDF0CF395}"/>
                  </a:ext>
                </a:extLst>
              </p:cNvPr>
              <p:cNvSpPr>
                <a:spLocks/>
              </p:cNvSpPr>
              <p:nvPr/>
            </p:nvSpPr>
            <p:spPr bwMode="auto">
              <a:xfrm>
                <a:off x="7079" y="5551"/>
                <a:ext cx="40" cy="31"/>
              </a:xfrm>
              <a:custGeom>
                <a:avLst/>
                <a:gdLst>
                  <a:gd name="T0" fmla="*/ 0 w 40"/>
                  <a:gd name="T1" fmla="*/ 0 h 31"/>
                  <a:gd name="T2" fmla="*/ 0 w 40"/>
                  <a:gd name="T3" fmla="*/ 10 h 31"/>
                  <a:gd name="T4" fmla="*/ 40 w 40"/>
                  <a:gd name="T5" fmla="*/ 31 h 31"/>
                  <a:gd name="T6" fmla="*/ 40 w 40"/>
                  <a:gd name="T7" fmla="*/ 20 h 31"/>
                  <a:gd name="T8" fmla="*/ 0 w 40"/>
                  <a:gd name="T9" fmla="*/ 0 h 31"/>
                </a:gdLst>
                <a:ahLst/>
                <a:cxnLst>
                  <a:cxn ang="0">
                    <a:pos x="T0" y="T1"/>
                  </a:cxn>
                  <a:cxn ang="0">
                    <a:pos x="T2" y="T3"/>
                  </a:cxn>
                  <a:cxn ang="0">
                    <a:pos x="T4" y="T5"/>
                  </a:cxn>
                  <a:cxn ang="0">
                    <a:pos x="T6" y="T7"/>
                  </a:cxn>
                  <a:cxn ang="0">
                    <a:pos x="T8" y="T9"/>
                  </a:cxn>
                </a:cxnLst>
                <a:rect l="0" t="0" r="r" b="b"/>
                <a:pathLst>
                  <a:path w="40" h="31">
                    <a:moveTo>
                      <a:pt x="0" y="0"/>
                    </a:moveTo>
                    <a:lnTo>
                      <a:pt x="0" y="10"/>
                    </a:lnTo>
                    <a:lnTo>
                      <a:pt x="40" y="31"/>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495" name="Freeform 138">
                <a:extLst>
                  <a:ext uri="{FF2B5EF4-FFF2-40B4-BE49-F238E27FC236}">
                    <a16:creationId xmlns:a16="http://schemas.microsoft.com/office/drawing/2014/main" id="{0DE5FA99-A38E-D2DE-90CB-80590F51E135}"/>
                  </a:ext>
                </a:extLst>
              </p:cNvPr>
              <p:cNvSpPr>
                <a:spLocks/>
              </p:cNvSpPr>
              <p:nvPr/>
            </p:nvSpPr>
            <p:spPr bwMode="auto">
              <a:xfrm>
                <a:off x="7119" y="5526"/>
                <a:ext cx="81" cy="56"/>
              </a:xfrm>
              <a:custGeom>
                <a:avLst/>
                <a:gdLst>
                  <a:gd name="T0" fmla="*/ 0 w 81"/>
                  <a:gd name="T1" fmla="*/ 45 h 56"/>
                  <a:gd name="T2" fmla="*/ 0 w 81"/>
                  <a:gd name="T3" fmla="*/ 56 h 56"/>
                  <a:gd name="T4" fmla="*/ 81 w 81"/>
                  <a:gd name="T5" fmla="*/ 10 h 56"/>
                  <a:gd name="T6" fmla="*/ 81 w 81"/>
                  <a:gd name="T7" fmla="*/ 0 h 56"/>
                  <a:gd name="T8" fmla="*/ 0 w 81"/>
                  <a:gd name="T9" fmla="*/ 45 h 56"/>
                </a:gdLst>
                <a:ahLst/>
                <a:cxnLst>
                  <a:cxn ang="0">
                    <a:pos x="T0" y="T1"/>
                  </a:cxn>
                  <a:cxn ang="0">
                    <a:pos x="T2" y="T3"/>
                  </a:cxn>
                  <a:cxn ang="0">
                    <a:pos x="T4" y="T5"/>
                  </a:cxn>
                  <a:cxn ang="0">
                    <a:pos x="T6" y="T7"/>
                  </a:cxn>
                  <a:cxn ang="0">
                    <a:pos x="T8" y="T9"/>
                  </a:cxn>
                </a:cxnLst>
                <a:rect l="0" t="0" r="r" b="b"/>
                <a:pathLst>
                  <a:path w="81" h="56">
                    <a:moveTo>
                      <a:pt x="0" y="45"/>
                    </a:moveTo>
                    <a:lnTo>
                      <a:pt x="0" y="56"/>
                    </a:lnTo>
                    <a:lnTo>
                      <a:pt x="81" y="10"/>
                    </a:lnTo>
                    <a:lnTo>
                      <a:pt x="81" y="0"/>
                    </a:lnTo>
                    <a:lnTo>
                      <a:pt x="0" y="4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496" name="Freeform 139">
                <a:extLst>
                  <a:ext uri="{FF2B5EF4-FFF2-40B4-BE49-F238E27FC236}">
                    <a16:creationId xmlns:a16="http://schemas.microsoft.com/office/drawing/2014/main" id="{A604D96C-02B4-D9C2-C765-F06AD184E219}"/>
                  </a:ext>
                </a:extLst>
              </p:cNvPr>
              <p:cNvSpPr>
                <a:spLocks/>
              </p:cNvSpPr>
              <p:nvPr/>
            </p:nvSpPr>
            <p:spPr bwMode="auto">
              <a:xfrm>
                <a:off x="7079" y="5501"/>
                <a:ext cx="121" cy="70"/>
              </a:xfrm>
              <a:custGeom>
                <a:avLst/>
                <a:gdLst>
                  <a:gd name="T0" fmla="*/ 0 w 121"/>
                  <a:gd name="T1" fmla="*/ 50 h 70"/>
                  <a:gd name="T2" fmla="*/ 40 w 121"/>
                  <a:gd name="T3" fmla="*/ 70 h 70"/>
                  <a:gd name="T4" fmla="*/ 121 w 121"/>
                  <a:gd name="T5" fmla="*/ 25 h 70"/>
                  <a:gd name="T6" fmla="*/ 86 w 121"/>
                  <a:gd name="T7" fmla="*/ 0 h 70"/>
                  <a:gd name="T8" fmla="*/ 0 w 121"/>
                  <a:gd name="T9" fmla="*/ 50 h 70"/>
                </a:gdLst>
                <a:ahLst/>
                <a:cxnLst>
                  <a:cxn ang="0">
                    <a:pos x="T0" y="T1"/>
                  </a:cxn>
                  <a:cxn ang="0">
                    <a:pos x="T2" y="T3"/>
                  </a:cxn>
                  <a:cxn ang="0">
                    <a:pos x="T4" y="T5"/>
                  </a:cxn>
                  <a:cxn ang="0">
                    <a:pos x="T6" y="T7"/>
                  </a:cxn>
                  <a:cxn ang="0">
                    <a:pos x="T8" y="T9"/>
                  </a:cxn>
                </a:cxnLst>
                <a:rect l="0" t="0" r="r" b="b"/>
                <a:pathLst>
                  <a:path w="121" h="70">
                    <a:moveTo>
                      <a:pt x="0" y="50"/>
                    </a:moveTo>
                    <a:lnTo>
                      <a:pt x="40" y="70"/>
                    </a:lnTo>
                    <a:lnTo>
                      <a:pt x="121" y="25"/>
                    </a:lnTo>
                    <a:lnTo>
                      <a:pt x="86" y="0"/>
                    </a:lnTo>
                    <a:lnTo>
                      <a:pt x="0" y="5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497" name="Freeform 140">
                <a:extLst>
                  <a:ext uri="{FF2B5EF4-FFF2-40B4-BE49-F238E27FC236}">
                    <a16:creationId xmlns:a16="http://schemas.microsoft.com/office/drawing/2014/main" id="{7412112E-48A7-7835-A04B-80CD93F52ABE}"/>
                  </a:ext>
                </a:extLst>
              </p:cNvPr>
              <p:cNvSpPr>
                <a:spLocks/>
              </p:cNvSpPr>
              <p:nvPr/>
            </p:nvSpPr>
            <p:spPr bwMode="auto">
              <a:xfrm>
                <a:off x="7034" y="5576"/>
                <a:ext cx="35" cy="36"/>
              </a:xfrm>
              <a:custGeom>
                <a:avLst/>
                <a:gdLst>
                  <a:gd name="T0" fmla="*/ 0 w 35"/>
                  <a:gd name="T1" fmla="*/ 0 h 36"/>
                  <a:gd name="T2" fmla="*/ 0 w 35"/>
                  <a:gd name="T3" fmla="*/ 11 h 36"/>
                  <a:gd name="T4" fmla="*/ 35 w 35"/>
                  <a:gd name="T5" fmla="*/ 36 h 36"/>
                  <a:gd name="T6" fmla="*/ 35 w 35"/>
                  <a:gd name="T7" fmla="*/ 21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1"/>
                    </a:lnTo>
                    <a:lnTo>
                      <a:pt x="35" y="36"/>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498" name="Freeform 141">
                <a:extLst>
                  <a:ext uri="{FF2B5EF4-FFF2-40B4-BE49-F238E27FC236}">
                    <a16:creationId xmlns:a16="http://schemas.microsoft.com/office/drawing/2014/main" id="{3E427629-D187-1DD1-66E3-F7DB6C7BFBC1}"/>
                  </a:ext>
                </a:extLst>
              </p:cNvPr>
              <p:cNvSpPr>
                <a:spLocks/>
              </p:cNvSpPr>
              <p:nvPr/>
            </p:nvSpPr>
            <p:spPr bwMode="auto">
              <a:xfrm>
                <a:off x="7069" y="5576"/>
                <a:ext cx="40" cy="36"/>
              </a:xfrm>
              <a:custGeom>
                <a:avLst/>
                <a:gdLst>
                  <a:gd name="T0" fmla="*/ 0 w 40"/>
                  <a:gd name="T1" fmla="*/ 21 h 36"/>
                  <a:gd name="T2" fmla="*/ 0 w 40"/>
                  <a:gd name="T3" fmla="*/ 36 h 36"/>
                  <a:gd name="T4" fmla="*/ 40 w 40"/>
                  <a:gd name="T5" fmla="*/ 11 h 36"/>
                  <a:gd name="T6" fmla="*/ 40 w 40"/>
                  <a:gd name="T7" fmla="*/ 0 h 36"/>
                  <a:gd name="T8" fmla="*/ 0 w 40"/>
                  <a:gd name="T9" fmla="*/ 21 h 36"/>
                </a:gdLst>
                <a:ahLst/>
                <a:cxnLst>
                  <a:cxn ang="0">
                    <a:pos x="T0" y="T1"/>
                  </a:cxn>
                  <a:cxn ang="0">
                    <a:pos x="T2" y="T3"/>
                  </a:cxn>
                  <a:cxn ang="0">
                    <a:pos x="T4" y="T5"/>
                  </a:cxn>
                  <a:cxn ang="0">
                    <a:pos x="T6" y="T7"/>
                  </a:cxn>
                  <a:cxn ang="0">
                    <a:pos x="T8" y="T9"/>
                  </a:cxn>
                </a:cxnLst>
                <a:rect l="0" t="0" r="r" b="b"/>
                <a:pathLst>
                  <a:path w="40" h="36">
                    <a:moveTo>
                      <a:pt x="0" y="21"/>
                    </a:moveTo>
                    <a:lnTo>
                      <a:pt x="0" y="36"/>
                    </a:lnTo>
                    <a:lnTo>
                      <a:pt x="40" y="11"/>
                    </a:lnTo>
                    <a:lnTo>
                      <a:pt x="40"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499" name="Freeform 142">
                <a:extLst>
                  <a:ext uri="{FF2B5EF4-FFF2-40B4-BE49-F238E27FC236}">
                    <a16:creationId xmlns:a16="http://schemas.microsoft.com/office/drawing/2014/main" id="{7BBD68CD-A10E-62D6-758E-126584593A98}"/>
                  </a:ext>
                </a:extLst>
              </p:cNvPr>
              <p:cNvSpPr>
                <a:spLocks/>
              </p:cNvSpPr>
              <p:nvPr/>
            </p:nvSpPr>
            <p:spPr bwMode="auto">
              <a:xfrm>
                <a:off x="7034" y="5556"/>
                <a:ext cx="75" cy="41"/>
              </a:xfrm>
              <a:custGeom>
                <a:avLst/>
                <a:gdLst>
                  <a:gd name="T0" fmla="*/ 0 w 75"/>
                  <a:gd name="T1" fmla="*/ 20 h 41"/>
                  <a:gd name="T2" fmla="*/ 35 w 75"/>
                  <a:gd name="T3" fmla="*/ 41 h 41"/>
                  <a:gd name="T4" fmla="*/ 75 w 75"/>
                  <a:gd name="T5" fmla="*/ 20 h 41"/>
                  <a:gd name="T6" fmla="*/ 35 w 75"/>
                  <a:gd name="T7" fmla="*/ 0 h 41"/>
                  <a:gd name="T8" fmla="*/ 0 w 75"/>
                  <a:gd name="T9" fmla="*/ 20 h 41"/>
                </a:gdLst>
                <a:ahLst/>
                <a:cxnLst>
                  <a:cxn ang="0">
                    <a:pos x="T0" y="T1"/>
                  </a:cxn>
                  <a:cxn ang="0">
                    <a:pos x="T2" y="T3"/>
                  </a:cxn>
                  <a:cxn ang="0">
                    <a:pos x="T4" y="T5"/>
                  </a:cxn>
                  <a:cxn ang="0">
                    <a:pos x="T6" y="T7"/>
                  </a:cxn>
                  <a:cxn ang="0">
                    <a:pos x="T8" y="T9"/>
                  </a:cxn>
                </a:cxnLst>
                <a:rect l="0" t="0" r="r" b="b"/>
                <a:pathLst>
                  <a:path w="75" h="41">
                    <a:moveTo>
                      <a:pt x="0" y="20"/>
                    </a:moveTo>
                    <a:lnTo>
                      <a:pt x="35" y="41"/>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500" name="Freeform 143">
                <a:extLst>
                  <a:ext uri="{FF2B5EF4-FFF2-40B4-BE49-F238E27FC236}">
                    <a16:creationId xmlns:a16="http://schemas.microsoft.com/office/drawing/2014/main" id="{BB03360A-D10F-1E7D-1652-5D1334B87941}"/>
                  </a:ext>
                </a:extLst>
              </p:cNvPr>
              <p:cNvSpPr>
                <a:spLocks/>
              </p:cNvSpPr>
              <p:nvPr/>
            </p:nvSpPr>
            <p:spPr bwMode="auto">
              <a:xfrm>
                <a:off x="6989" y="5602"/>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501" name="Freeform 144">
                <a:extLst>
                  <a:ext uri="{FF2B5EF4-FFF2-40B4-BE49-F238E27FC236}">
                    <a16:creationId xmlns:a16="http://schemas.microsoft.com/office/drawing/2014/main" id="{13C51D6B-EA29-3336-78C6-8A7E04E984EE}"/>
                  </a:ext>
                </a:extLst>
              </p:cNvPr>
              <p:cNvSpPr>
                <a:spLocks/>
              </p:cNvSpPr>
              <p:nvPr/>
            </p:nvSpPr>
            <p:spPr bwMode="auto">
              <a:xfrm>
                <a:off x="7024" y="5602"/>
                <a:ext cx="35" cy="35"/>
              </a:xfrm>
              <a:custGeom>
                <a:avLst/>
                <a:gdLst>
                  <a:gd name="T0" fmla="*/ 0 w 35"/>
                  <a:gd name="T1" fmla="*/ 25 h 35"/>
                  <a:gd name="T2" fmla="*/ 0 w 35"/>
                  <a:gd name="T3" fmla="*/ 35 h 35"/>
                  <a:gd name="T4" fmla="*/ 35 w 35"/>
                  <a:gd name="T5" fmla="*/ 15 h 35"/>
                  <a:gd name="T6" fmla="*/ 35 w 35"/>
                  <a:gd name="T7" fmla="*/ 0 h 35"/>
                  <a:gd name="T8" fmla="*/ 0 w 35"/>
                  <a:gd name="T9" fmla="*/ 25 h 35"/>
                </a:gdLst>
                <a:ahLst/>
                <a:cxnLst>
                  <a:cxn ang="0">
                    <a:pos x="T0" y="T1"/>
                  </a:cxn>
                  <a:cxn ang="0">
                    <a:pos x="T2" y="T3"/>
                  </a:cxn>
                  <a:cxn ang="0">
                    <a:pos x="T4" y="T5"/>
                  </a:cxn>
                  <a:cxn ang="0">
                    <a:pos x="T6" y="T7"/>
                  </a:cxn>
                  <a:cxn ang="0">
                    <a:pos x="T8" y="T9"/>
                  </a:cxn>
                </a:cxnLst>
                <a:rect l="0" t="0" r="r" b="b"/>
                <a:pathLst>
                  <a:path w="35" h="35">
                    <a:moveTo>
                      <a:pt x="0" y="25"/>
                    </a:moveTo>
                    <a:lnTo>
                      <a:pt x="0" y="35"/>
                    </a:lnTo>
                    <a:lnTo>
                      <a:pt x="35" y="15"/>
                    </a:lnTo>
                    <a:lnTo>
                      <a:pt x="35"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502" name="Freeform 145">
                <a:extLst>
                  <a:ext uri="{FF2B5EF4-FFF2-40B4-BE49-F238E27FC236}">
                    <a16:creationId xmlns:a16="http://schemas.microsoft.com/office/drawing/2014/main" id="{A23EFD0F-A860-FA50-F1BA-43FFF64F9E29}"/>
                  </a:ext>
                </a:extLst>
              </p:cNvPr>
              <p:cNvSpPr>
                <a:spLocks/>
              </p:cNvSpPr>
              <p:nvPr/>
            </p:nvSpPr>
            <p:spPr bwMode="auto">
              <a:xfrm>
                <a:off x="6989" y="5582"/>
                <a:ext cx="70" cy="45"/>
              </a:xfrm>
              <a:custGeom>
                <a:avLst/>
                <a:gdLst>
                  <a:gd name="T0" fmla="*/ 0 w 70"/>
                  <a:gd name="T1" fmla="*/ 20 h 45"/>
                  <a:gd name="T2" fmla="*/ 35 w 70"/>
                  <a:gd name="T3" fmla="*/ 45 h 45"/>
                  <a:gd name="T4" fmla="*/ 70 w 70"/>
                  <a:gd name="T5" fmla="*/ 20 h 45"/>
                  <a:gd name="T6" fmla="*/ 35 w 70"/>
                  <a:gd name="T7" fmla="*/ 0 h 45"/>
                  <a:gd name="T8" fmla="*/ 0 w 70"/>
                  <a:gd name="T9" fmla="*/ 20 h 45"/>
                </a:gdLst>
                <a:ahLst/>
                <a:cxnLst>
                  <a:cxn ang="0">
                    <a:pos x="T0" y="T1"/>
                  </a:cxn>
                  <a:cxn ang="0">
                    <a:pos x="T2" y="T3"/>
                  </a:cxn>
                  <a:cxn ang="0">
                    <a:pos x="T4" y="T5"/>
                  </a:cxn>
                  <a:cxn ang="0">
                    <a:pos x="T6" y="T7"/>
                  </a:cxn>
                  <a:cxn ang="0">
                    <a:pos x="T8" y="T9"/>
                  </a:cxn>
                </a:cxnLst>
                <a:rect l="0" t="0" r="r" b="b"/>
                <a:pathLst>
                  <a:path w="70" h="45">
                    <a:moveTo>
                      <a:pt x="0" y="20"/>
                    </a:moveTo>
                    <a:lnTo>
                      <a:pt x="35" y="45"/>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503" name="Freeform 146">
                <a:extLst>
                  <a:ext uri="{FF2B5EF4-FFF2-40B4-BE49-F238E27FC236}">
                    <a16:creationId xmlns:a16="http://schemas.microsoft.com/office/drawing/2014/main" id="{4A147C5C-7A99-A02E-92FC-EEEDE265B5E6}"/>
                  </a:ext>
                </a:extLst>
              </p:cNvPr>
              <p:cNvSpPr>
                <a:spLocks/>
              </p:cNvSpPr>
              <p:nvPr/>
            </p:nvSpPr>
            <p:spPr bwMode="auto">
              <a:xfrm>
                <a:off x="6943"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504" name="Freeform 147">
                <a:extLst>
                  <a:ext uri="{FF2B5EF4-FFF2-40B4-BE49-F238E27FC236}">
                    <a16:creationId xmlns:a16="http://schemas.microsoft.com/office/drawing/2014/main" id="{7CAF825B-EE8B-F2BD-97FC-80B569963752}"/>
                  </a:ext>
                </a:extLst>
              </p:cNvPr>
              <p:cNvSpPr>
                <a:spLocks/>
              </p:cNvSpPr>
              <p:nvPr/>
            </p:nvSpPr>
            <p:spPr bwMode="auto">
              <a:xfrm>
                <a:off x="6978" y="5632"/>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505" name="Freeform 148">
                <a:extLst>
                  <a:ext uri="{FF2B5EF4-FFF2-40B4-BE49-F238E27FC236}">
                    <a16:creationId xmlns:a16="http://schemas.microsoft.com/office/drawing/2014/main" id="{70B42907-63B5-797A-9BE7-ECBAC8BA88D5}"/>
                  </a:ext>
                </a:extLst>
              </p:cNvPr>
              <p:cNvSpPr>
                <a:spLocks/>
              </p:cNvSpPr>
              <p:nvPr/>
            </p:nvSpPr>
            <p:spPr bwMode="auto">
              <a:xfrm>
                <a:off x="6943" y="5612"/>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506" name="Freeform 149">
                <a:extLst>
                  <a:ext uri="{FF2B5EF4-FFF2-40B4-BE49-F238E27FC236}">
                    <a16:creationId xmlns:a16="http://schemas.microsoft.com/office/drawing/2014/main" id="{4011341E-D4CE-9A96-D8D4-257346981279}"/>
                  </a:ext>
                </a:extLst>
              </p:cNvPr>
              <p:cNvSpPr>
                <a:spLocks/>
              </p:cNvSpPr>
              <p:nvPr/>
            </p:nvSpPr>
            <p:spPr bwMode="auto">
              <a:xfrm>
                <a:off x="6898" y="5657"/>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507" name="Freeform 150">
                <a:extLst>
                  <a:ext uri="{FF2B5EF4-FFF2-40B4-BE49-F238E27FC236}">
                    <a16:creationId xmlns:a16="http://schemas.microsoft.com/office/drawing/2014/main" id="{32A9E639-E7DF-4EE6-3AFB-60E062FB142D}"/>
                  </a:ext>
                </a:extLst>
              </p:cNvPr>
              <p:cNvSpPr>
                <a:spLocks/>
              </p:cNvSpPr>
              <p:nvPr/>
            </p:nvSpPr>
            <p:spPr bwMode="auto">
              <a:xfrm>
                <a:off x="6933" y="5657"/>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508" name="Freeform 151">
                <a:extLst>
                  <a:ext uri="{FF2B5EF4-FFF2-40B4-BE49-F238E27FC236}">
                    <a16:creationId xmlns:a16="http://schemas.microsoft.com/office/drawing/2014/main" id="{14FE00C6-23D5-F183-76F3-348657AE3038}"/>
                  </a:ext>
                </a:extLst>
              </p:cNvPr>
              <p:cNvSpPr>
                <a:spLocks/>
              </p:cNvSpPr>
              <p:nvPr/>
            </p:nvSpPr>
            <p:spPr bwMode="auto">
              <a:xfrm>
                <a:off x="6898" y="5637"/>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509" name="Freeform 152">
                <a:extLst>
                  <a:ext uri="{FF2B5EF4-FFF2-40B4-BE49-F238E27FC236}">
                    <a16:creationId xmlns:a16="http://schemas.microsoft.com/office/drawing/2014/main" id="{0B4733BF-25B6-5929-FCFB-7706E892B2DC}"/>
                  </a:ext>
                </a:extLst>
              </p:cNvPr>
              <p:cNvSpPr>
                <a:spLocks/>
              </p:cNvSpPr>
              <p:nvPr/>
            </p:nvSpPr>
            <p:spPr bwMode="auto">
              <a:xfrm>
                <a:off x="6853" y="5682"/>
                <a:ext cx="35" cy="36"/>
              </a:xfrm>
              <a:custGeom>
                <a:avLst/>
                <a:gdLst>
                  <a:gd name="T0" fmla="*/ 0 w 35"/>
                  <a:gd name="T1" fmla="*/ 0 h 36"/>
                  <a:gd name="T2" fmla="*/ 0 w 35"/>
                  <a:gd name="T3" fmla="*/ 10 h 36"/>
                  <a:gd name="T4" fmla="*/ 35 w 35"/>
                  <a:gd name="T5" fmla="*/ 36 h 36"/>
                  <a:gd name="T6" fmla="*/ 35 w 35"/>
                  <a:gd name="T7" fmla="*/ 20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0"/>
                    </a:lnTo>
                    <a:lnTo>
                      <a:pt x="35" y="36"/>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510" name="Freeform 153">
                <a:extLst>
                  <a:ext uri="{FF2B5EF4-FFF2-40B4-BE49-F238E27FC236}">
                    <a16:creationId xmlns:a16="http://schemas.microsoft.com/office/drawing/2014/main" id="{5B3B68DE-CD43-3F27-0987-7195186C07CB}"/>
                  </a:ext>
                </a:extLst>
              </p:cNvPr>
              <p:cNvSpPr>
                <a:spLocks/>
              </p:cNvSpPr>
              <p:nvPr/>
            </p:nvSpPr>
            <p:spPr bwMode="auto">
              <a:xfrm>
                <a:off x="6888" y="5682"/>
                <a:ext cx="35" cy="36"/>
              </a:xfrm>
              <a:custGeom>
                <a:avLst/>
                <a:gdLst>
                  <a:gd name="T0" fmla="*/ 0 w 35"/>
                  <a:gd name="T1" fmla="*/ 20 h 36"/>
                  <a:gd name="T2" fmla="*/ 0 w 35"/>
                  <a:gd name="T3" fmla="*/ 36 h 36"/>
                  <a:gd name="T4" fmla="*/ 35 w 35"/>
                  <a:gd name="T5" fmla="*/ 15 h 36"/>
                  <a:gd name="T6" fmla="*/ 35 w 35"/>
                  <a:gd name="T7" fmla="*/ 0 h 36"/>
                  <a:gd name="T8" fmla="*/ 0 w 35"/>
                  <a:gd name="T9" fmla="*/ 20 h 36"/>
                </a:gdLst>
                <a:ahLst/>
                <a:cxnLst>
                  <a:cxn ang="0">
                    <a:pos x="T0" y="T1"/>
                  </a:cxn>
                  <a:cxn ang="0">
                    <a:pos x="T2" y="T3"/>
                  </a:cxn>
                  <a:cxn ang="0">
                    <a:pos x="T4" y="T5"/>
                  </a:cxn>
                  <a:cxn ang="0">
                    <a:pos x="T6" y="T7"/>
                  </a:cxn>
                  <a:cxn ang="0">
                    <a:pos x="T8" y="T9"/>
                  </a:cxn>
                </a:cxnLst>
                <a:rect l="0" t="0" r="r" b="b"/>
                <a:pathLst>
                  <a:path w="35" h="36">
                    <a:moveTo>
                      <a:pt x="0" y="20"/>
                    </a:moveTo>
                    <a:lnTo>
                      <a:pt x="0" y="36"/>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511" name="Freeform 154">
                <a:extLst>
                  <a:ext uri="{FF2B5EF4-FFF2-40B4-BE49-F238E27FC236}">
                    <a16:creationId xmlns:a16="http://schemas.microsoft.com/office/drawing/2014/main" id="{A928BCA7-8B10-BC83-C899-C32F95F2CF4D}"/>
                  </a:ext>
                </a:extLst>
              </p:cNvPr>
              <p:cNvSpPr>
                <a:spLocks/>
              </p:cNvSpPr>
              <p:nvPr/>
            </p:nvSpPr>
            <p:spPr bwMode="auto">
              <a:xfrm>
                <a:off x="6853" y="5662"/>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512" name="Freeform 155">
                <a:extLst>
                  <a:ext uri="{FF2B5EF4-FFF2-40B4-BE49-F238E27FC236}">
                    <a16:creationId xmlns:a16="http://schemas.microsoft.com/office/drawing/2014/main" id="{4E6667A3-8247-DCDE-11CB-0C121ED895D3}"/>
                  </a:ext>
                </a:extLst>
              </p:cNvPr>
              <p:cNvSpPr>
                <a:spLocks/>
              </p:cNvSpPr>
              <p:nvPr/>
            </p:nvSpPr>
            <p:spPr bwMode="auto">
              <a:xfrm>
                <a:off x="6802" y="5707"/>
                <a:ext cx="40" cy="36"/>
              </a:xfrm>
              <a:custGeom>
                <a:avLst/>
                <a:gdLst>
                  <a:gd name="T0" fmla="*/ 0 w 40"/>
                  <a:gd name="T1" fmla="*/ 0 h 36"/>
                  <a:gd name="T2" fmla="*/ 5 w 40"/>
                  <a:gd name="T3" fmla="*/ 16 h 36"/>
                  <a:gd name="T4" fmla="*/ 40 w 40"/>
                  <a:gd name="T5" fmla="*/ 36 h 36"/>
                  <a:gd name="T6" fmla="*/ 40 w 40"/>
                  <a:gd name="T7" fmla="*/ 26 h 36"/>
                  <a:gd name="T8" fmla="*/ 0 w 40"/>
                  <a:gd name="T9" fmla="*/ 0 h 36"/>
                </a:gdLst>
                <a:ahLst/>
                <a:cxnLst>
                  <a:cxn ang="0">
                    <a:pos x="T0" y="T1"/>
                  </a:cxn>
                  <a:cxn ang="0">
                    <a:pos x="T2" y="T3"/>
                  </a:cxn>
                  <a:cxn ang="0">
                    <a:pos x="T4" y="T5"/>
                  </a:cxn>
                  <a:cxn ang="0">
                    <a:pos x="T6" y="T7"/>
                  </a:cxn>
                  <a:cxn ang="0">
                    <a:pos x="T8" y="T9"/>
                  </a:cxn>
                </a:cxnLst>
                <a:rect l="0" t="0" r="r" b="b"/>
                <a:pathLst>
                  <a:path w="40" h="36">
                    <a:moveTo>
                      <a:pt x="0" y="0"/>
                    </a:moveTo>
                    <a:lnTo>
                      <a:pt x="5" y="16"/>
                    </a:lnTo>
                    <a:lnTo>
                      <a:pt x="40" y="36"/>
                    </a:lnTo>
                    <a:lnTo>
                      <a:pt x="40" y="26"/>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513" name="Freeform 156">
                <a:extLst>
                  <a:ext uri="{FF2B5EF4-FFF2-40B4-BE49-F238E27FC236}">
                    <a16:creationId xmlns:a16="http://schemas.microsoft.com/office/drawing/2014/main" id="{4B8873E8-9442-0A9F-CA72-7910B060A839}"/>
                  </a:ext>
                </a:extLst>
              </p:cNvPr>
              <p:cNvSpPr>
                <a:spLocks/>
              </p:cNvSpPr>
              <p:nvPr/>
            </p:nvSpPr>
            <p:spPr bwMode="auto">
              <a:xfrm>
                <a:off x="6842" y="5712"/>
                <a:ext cx="36" cy="31"/>
              </a:xfrm>
              <a:custGeom>
                <a:avLst/>
                <a:gdLst>
                  <a:gd name="T0" fmla="*/ 0 w 36"/>
                  <a:gd name="T1" fmla="*/ 21 h 31"/>
                  <a:gd name="T2" fmla="*/ 0 w 36"/>
                  <a:gd name="T3" fmla="*/ 31 h 31"/>
                  <a:gd name="T4" fmla="*/ 36 w 36"/>
                  <a:gd name="T5" fmla="*/ 11 h 31"/>
                  <a:gd name="T6" fmla="*/ 36 w 36"/>
                  <a:gd name="T7" fmla="*/ 0 h 31"/>
                  <a:gd name="T8" fmla="*/ 0 w 36"/>
                  <a:gd name="T9" fmla="*/ 21 h 31"/>
                </a:gdLst>
                <a:ahLst/>
                <a:cxnLst>
                  <a:cxn ang="0">
                    <a:pos x="T0" y="T1"/>
                  </a:cxn>
                  <a:cxn ang="0">
                    <a:pos x="T2" y="T3"/>
                  </a:cxn>
                  <a:cxn ang="0">
                    <a:pos x="T4" y="T5"/>
                  </a:cxn>
                  <a:cxn ang="0">
                    <a:pos x="T6" y="T7"/>
                  </a:cxn>
                  <a:cxn ang="0">
                    <a:pos x="T8" y="T9"/>
                  </a:cxn>
                </a:cxnLst>
                <a:rect l="0" t="0" r="r" b="b"/>
                <a:pathLst>
                  <a:path w="36" h="31">
                    <a:moveTo>
                      <a:pt x="0" y="21"/>
                    </a:moveTo>
                    <a:lnTo>
                      <a:pt x="0" y="31"/>
                    </a:lnTo>
                    <a:lnTo>
                      <a:pt x="36" y="11"/>
                    </a:lnTo>
                    <a:lnTo>
                      <a:pt x="36"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514" name="Freeform 157">
                <a:extLst>
                  <a:ext uri="{FF2B5EF4-FFF2-40B4-BE49-F238E27FC236}">
                    <a16:creationId xmlns:a16="http://schemas.microsoft.com/office/drawing/2014/main" id="{346A8B07-26A2-D6D9-E166-8DFFEA6A43BF}"/>
                  </a:ext>
                </a:extLst>
              </p:cNvPr>
              <p:cNvSpPr>
                <a:spLocks/>
              </p:cNvSpPr>
              <p:nvPr/>
            </p:nvSpPr>
            <p:spPr bwMode="auto">
              <a:xfrm>
                <a:off x="6802" y="5687"/>
                <a:ext cx="76" cy="46"/>
              </a:xfrm>
              <a:custGeom>
                <a:avLst/>
                <a:gdLst>
                  <a:gd name="T0" fmla="*/ 0 w 76"/>
                  <a:gd name="T1" fmla="*/ 20 h 46"/>
                  <a:gd name="T2" fmla="*/ 40 w 76"/>
                  <a:gd name="T3" fmla="*/ 46 h 46"/>
                  <a:gd name="T4" fmla="*/ 76 w 76"/>
                  <a:gd name="T5" fmla="*/ 25 h 46"/>
                  <a:gd name="T6" fmla="*/ 40 w 76"/>
                  <a:gd name="T7" fmla="*/ 0 h 46"/>
                  <a:gd name="T8" fmla="*/ 0 w 76"/>
                  <a:gd name="T9" fmla="*/ 20 h 46"/>
                </a:gdLst>
                <a:ahLst/>
                <a:cxnLst>
                  <a:cxn ang="0">
                    <a:pos x="T0" y="T1"/>
                  </a:cxn>
                  <a:cxn ang="0">
                    <a:pos x="T2" y="T3"/>
                  </a:cxn>
                  <a:cxn ang="0">
                    <a:pos x="T4" y="T5"/>
                  </a:cxn>
                  <a:cxn ang="0">
                    <a:pos x="T6" y="T7"/>
                  </a:cxn>
                  <a:cxn ang="0">
                    <a:pos x="T8" y="T9"/>
                  </a:cxn>
                </a:cxnLst>
                <a:rect l="0" t="0" r="r" b="b"/>
                <a:pathLst>
                  <a:path w="76" h="46">
                    <a:moveTo>
                      <a:pt x="0" y="20"/>
                    </a:moveTo>
                    <a:lnTo>
                      <a:pt x="40" y="46"/>
                    </a:lnTo>
                    <a:lnTo>
                      <a:pt x="76" y="25"/>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515" name="Freeform 158">
                <a:extLst>
                  <a:ext uri="{FF2B5EF4-FFF2-40B4-BE49-F238E27FC236}">
                    <a16:creationId xmlns:a16="http://schemas.microsoft.com/office/drawing/2014/main" id="{ABF17BC0-E225-1386-9236-D6C283CF2B90}"/>
                  </a:ext>
                </a:extLst>
              </p:cNvPr>
              <p:cNvSpPr>
                <a:spLocks/>
              </p:cNvSpPr>
              <p:nvPr/>
            </p:nvSpPr>
            <p:spPr bwMode="auto">
              <a:xfrm>
                <a:off x="6757" y="5738"/>
                <a:ext cx="40" cy="30"/>
              </a:xfrm>
              <a:custGeom>
                <a:avLst/>
                <a:gdLst>
                  <a:gd name="T0" fmla="*/ 0 w 40"/>
                  <a:gd name="T1" fmla="*/ 0 h 30"/>
                  <a:gd name="T2" fmla="*/ 0 w 40"/>
                  <a:gd name="T3" fmla="*/ 10 h 30"/>
                  <a:gd name="T4" fmla="*/ 40 w 40"/>
                  <a:gd name="T5" fmla="*/ 30 h 30"/>
                  <a:gd name="T6" fmla="*/ 40 w 40"/>
                  <a:gd name="T7" fmla="*/ 20 h 30"/>
                  <a:gd name="T8" fmla="*/ 0 w 40"/>
                  <a:gd name="T9" fmla="*/ 0 h 30"/>
                </a:gdLst>
                <a:ahLst/>
                <a:cxnLst>
                  <a:cxn ang="0">
                    <a:pos x="T0" y="T1"/>
                  </a:cxn>
                  <a:cxn ang="0">
                    <a:pos x="T2" y="T3"/>
                  </a:cxn>
                  <a:cxn ang="0">
                    <a:pos x="T4" y="T5"/>
                  </a:cxn>
                  <a:cxn ang="0">
                    <a:pos x="T6" y="T7"/>
                  </a:cxn>
                  <a:cxn ang="0">
                    <a:pos x="T8" y="T9"/>
                  </a:cxn>
                </a:cxnLst>
                <a:rect l="0" t="0" r="r" b="b"/>
                <a:pathLst>
                  <a:path w="40" h="30">
                    <a:moveTo>
                      <a:pt x="0" y="0"/>
                    </a:moveTo>
                    <a:lnTo>
                      <a:pt x="0" y="10"/>
                    </a:lnTo>
                    <a:lnTo>
                      <a:pt x="40" y="30"/>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516" name="Freeform 159">
                <a:extLst>
                  <a:ext uri="{FF2B5EF4-FFF2-40B4-BE49-F238E27FC236}">
                    <a16:creationId xmlns:a16="http://schemas.microsoft.com/office/drawing/2014/main" id="{9543613B-95FD-195B-A34B-377AD1BA9951}"/>
                  </a:ext>
                </a:extLst>
              </p:cNvPr>
              <p:cNvSpPr>
                <a:spLocks/>
              </p:cNvSpPr>
              <p:nvPr/>
            </p:nvSpPr>
            <p:spPr bwMode="auto">
              <a:xfrm>
                <a:off x="6797" y="573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517" name="Freeform 160">
                <a:extLst>
                  <a:ext uri="{FF2B5EF4-FFF2-40B4-BE49-F238E27FC236}">
                    <a16:creationId xmlns:a16="http://schemas.microsoft.com/office/drawing/2014/main" id="{17AE6DE8-44CF-6F30-1BDD-1D42A9DA5AA7}"/>
                  </a:ext>
                </a:extLst>
              </p:cNvPr>
              <p:cNvSpPr>
                <a:spLocks/>
              </p:cNvSpPr>
              <p:nvPr/>
            </p:nvSpPr>
            <p:spPr bwMode="auto">
              <a:xfrm>
                <a:off x="6757" y="5718"/>
                <a:ext cx="75" cy="40"/>
              </a:xfrm>
              <a:custGeom>
                <a:avLst/>
                <a:gdLst>
                  <a:gd name="T0" fmla="*/ 0 w 75"/>
                  <a:gd name="T1" fmla="*/ 20 h 40"/>
                  <a:gd name="T2" fmla="*/ 40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40"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518" name="Freeform 161">
                <a:extLst>
                  <a:ext uri="{FF2B5EF4-FFF2-40B4-BE49-F238E27FC236}">
                    <a16:creationId xmlns:a16="http://schemas.microsoft.com/office/drawing/2014/main" id="{22BA8AB3-D0E2-6532-3254-338CF36A5B52}"/>
                  </a:ext>
                </a:extLst>
              </p:cNvPr>
              <p:cNvSpPr>
                <a:spLocks/>
              </p:cNvSpPr>
              <p:nvPr/>
            </p:nvSpPr>
            <p:spPr bwMode="auto">
              <a:xfrm>
                <a:off x="6712" y="5763"/>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519" name="Freeform 162">
                <a:extLst>
                  <a:ext uri="{FF2B5EF4-FFF2-40B4-BE49-F238E27FC236}">
                    <a16:creationId xmlns:a16="http://schemas.microsoft.com/office/drawing/2014/main" id="{E7A3475C-A763-DE7F-AE9F-B450979F3063}"/>
                  </a:ext>
                </a:extLst>
              </p:cNvPr>
              <p:cNvSpPr>
                <a:spLocks/>
              </p:cNvSpPr>
              <p:nvPr/>
            </p:nvSpPr>
            <p:spPr bwMode="auto">
              <a:xfrm>
                <a:off x="6747" y="5763"/>
                <a:ext cx="40" cy="35"/>
              </a:xfrm>
              <a:custGeom>
                <a:avLst/>
                <a:gdLst>
                  <a:gd name="T0" fmla="*/ 0 w 40"/>
                  <a:gd name="T1" fmla="*/ 20 h 35"/>
                  <a:gd name="T2" fmla="*/ 0 w 40"/>
                  <a:gd name="T3" fmla="*/ 35 h 35"/>
                  <a:gd name="T4" fmla="*/ 40 w 40"/>
                  <a:gd name="T5" fmla="*/ 10 h 35"/>
                  <a:gd name="T6" fmla="*/ 40 w 40"/>
                  <a:gd name="T7" fmla="*/ 0 h 35"/>
                  <a:gd name="T8" fmla="*/ 0 w 40"/>
                  <a:gd name="T9" fmla="*/ 20 h 35"/>
                </a:gdLst>
                <a:ahLst/>
                <a:cxnLst>
                  <a:cxn ang="0">
                    <a:pos x="T0" y="T1"/>
                  </a:cxn>
                  <a:cxn ang="0">
                    <a:pos x="T2" y="T3"/>
                  </a:cxn>
                  <a:cxn ang="0">
                    <a:pos x="T4" y="T5"/>
                  </a:cxn>
                  <a:cxn ang="0">
                    <a:pos x="T6" y="T7"/>
                  </a:cxn>
                  <a:cxn ang="0">
                    <a:pos x="T8" y="T9"/>
                  </a:cxn>
                </a:cxnLst>
                <a:rect l="0" t="0" r="r" b="b"/>
                <a:pathLst>
                  <a:path w="40" h="35">
                    <a:moveTo>
                      <a:pt x="0" y="20"/>
                    </a:moveTo>
                    <a:lnTo>
                      <a:pt x="0" y="35"/>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520" name="Freeform 163">
                <a:extLst>
                  <a:ext uri="{FF2B5EF4-FFF2-40B4-BE49-F238E27FC236}">
                    <a16:creationId xmlns:a16="http://schemas.microsoft.com/office/drawing/2014/main" id="{65811918-1529-6903-3FA6-277B584D9533}"/>
                  </a:ext>
                </a:extLst>
              </p:cNvPr>
              <p:cNvSpPr>
                <a:spLocks/>
              </p:cNvSpPr>
              <p:nvPr/>
            </p:nvSpPr>
            <p:spPr bwMode="auto">
              <a:xfrm>
                <a:off x="6712" y="5743"/>
                <a:ext cx="75" cy="40"/>
              </a:xfrm>
              <a:custGeom>
                <a:avLst/>
                <a:gdLst>
                  <a:gd name="T0" fmla="*/ 0 w 75"/>
                  <a:gd name="T1" fmla="*/ 20 h 40"/>
                  <a:gd name="T2" fmla="*/ 35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35"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521" name="Freeform 164">
                <a:extLst>
                  <a:ext uri="{FF2B5EF4-FFF2-40B4-BE49-F238E27FC236}">
                    <a16:creationId xmlns:a16="http://schemas.microsoft.com/office/drawing/2014/main" id="{27539F9D-690B-793D-9D89-DDF9E4ED7AC1}"/>
                  </a:ext>
                </a:extLst>
              </p:cNvPr>
              <p:cNvSpPr>
                <a:spLocks/>
              </p:cNvSpPr>
              <p:nvPr/>
            </p:nvSpPr>
            <p:spPr bwMode="auto">
              <a:xfrm>
                <a:off x="6666" y="5788"/>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522" name="Freeform 165">
                <a:extLst>
                  <a:ext uri="{FF2B5EF4-FFF2-40B4-BE49-F238E27FC236}">
                    <a16:creationId xmlns:a16="http://schemas.microsoft.com/office/drawing/2014/main" id="{C0730F1F-D0EE-E756-6BEC-EF1D90EAD96D}"/>
                  </a:ext>
                </a:extLst>
              </p:cNvPr>
              <p:cNvSpPr>
                <a:spLocks/>
              </p:cNvSpPr>
              <p:nvPr/>
            </p:nvSpPr>
            <p:spPr bwMode="auto">
              <a:xfrm>
                <a:off x="6701" y="5788"/>
                <a:ext cx="36" cy="35"/>
              </a:xfrm>
              <a:custGeom>
                <a:avLst/>
                <a:gdLst>
                  <a:gd name="T0" fmla="*/ 0 w 36"/>
                  <a:gd name="T1" fmla="*/ 25 h 35"/>
                  <a:gd name="T2" fmla="*/ 0 w 36"/>
                  <a:gd name="T3" fmla="*/ 35 h 35"/>
                  <a:gd name="T4" fmla="*/ 36 w 36"/>
                  <a:gd name="T5" fmla="*/ 15 h 35"/>
                  <a:gd name="T6" fmla="*/ 36 w 36"/>
                  <a:gd name="T7" fmla="*/ 0 h 35"/>
                  <a:gd name="T8" fmla="*/ 0 w 36"/>
                  <a:gd name="T9" fmla="*/ 25 h 35"/>
                </a:gdLst>
                <a:ahLst/>
                <a:cxnLst>
                  <a:cxn ang="0">
                    <a:pos x="T0" y="T1"/>
                  </a:cxn>
                  <a:cxn ang="0">
                    <a:pos x="T2" y="T3"/>
                  </a:cxn>
                  <a:cxn ang="0">
                    <a:pos x="T4" y="T5"/>
                  </a:cxn>
                  <a:cxn ang="0">
                    <a:pos x="T6" y="T7"/>
                  </a:cxn>
                  <a:cxn ang="0">
                    <a:pos x="T8" y="T9"/>
                  </a:cxn>
                </a:cxnLst>
                <a:rect l="0" t="0" r="r" b="b"/>
                <a:pathLst>
                  <a:path w="36" h="35">
                    <a:moveTo>
                      <a:pt x="0" y="25"/>
                    </a:moveTo>
                    <a:lnTo>
                      <a:pt x="0" y="35"/>
                    </a:lnTo>
                    <a:lnTo>
                      <a:pt x="36" y="15"/>
                    </a:lnTo>
                    <a:lnTo>
                      <a:pt x="36"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523" name="Freeform 166">
                <a:extLst>
                  <a:ext uri="{FF2B5EF4-FFF2-40B4-BE49-F238E27FC236}">
                    <a16:creationId xmlns:a16="http://schemas.microsoft.com/office/drawing/2014/main" id="{78B95AA5-B6A1-E062-117E-BE08D14400D8}"/>
                  </a:ext>
                </a:extLst>
              </p:cNvPr>
              <p:cNvSpPr>
                <a:spLocks/>
              </p:cNvSpPr>
              <p:nvPr/>
            </p:nvSpPr>
            <p:spPr bwMode="auto">
              <a:xfrm>
                <a:off x="6666" y="5768"/>
                <a:ext cx="71" cy="45"/>
              </a:xfrm>
              <a:custGeom>
                <a:avLst/>
                <a:gdLst>
                  <a:gd name="T0" fmla="*/ 0 w 71"/>
                  <a:gd name="T1" fmla="*/ 20 h 45"/>
                  <a:gd name="T2" fmla="*/ 35 w 71"/>
                  <a:gd name="T3" fmla="*/ 45 h 45"/>
                  <a:gd name="T4" fmla="*/ 71 w 71"/>
                  <a:gd name="T5" fmla="*/ 20 h 45"/>
                  <a:gd name="T6" fmla="*/ 35 w 71"/>
                  <a:gd name="T7" fmla="*/ 0 h 45"/>
                  <a:gd name="T8" fmla="*/ 0 w 71"/>
                  <a:gd name="T9" fmla="*/ 20 h 45"/>
                </a:gdLst>
                <a:ahLst/>
                <a:cxnLst>
                  <a:cxn ang="0">
                    <a:pos x="T0" y="T1"/>
                  </a:cxn>
                  <a:cxn ang="0">
                    <a:pos x="T2" y="T3"/>
                  </a:cxn>
                  <a:cxn ang="0">
                    <a:pos x="T4" y="T5"/>
                  </a:cxn>
                  <a:cxn ang="0">
                    <a:pos x="T6" y="T7"/>
                  </a:cxn>
                  <a:cxn ang="0">
                    <a:pos x="T8" y="T9"/>
                  </a:cxn>
                </a:cxnLst>
                <a:rect l="0" t="0" r="r" b="b"/>
                <a:pathLst>
                  <a:path w="71" h="45">
                    <a:moveTo>
                      <a:pt x="0" y="20"/>
                    </a:moveTo>
                    <a:lnTo>
                      <a:pt x="35" y="45"/>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524" name="Freeform 167">
                <a:extLst>
                  <a:ext uri="{FF2B5EF4-FFF2-40B4-BE49-F238E27FC236}">
                    <a16:creationId xmlns:a16="http://schemas.microsoft.com/office/drawing/2014/main" id="{9263BE1C-ACDE-8030-CF3F-57E22C806D66}"/>
                  </a:ext>
                </a:extLst>
              </p:cNvPr>
              <p:cNvSpPr>
                <a:spLocks/>
              </p:cNvSpPr>
              <p:nvPr/>
            </p:nvSpPr>
            <p:spPr bwMode="auto">
              <a:xfrm>
                <a:off x="6621" y="581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525" name="Freeform 168">
                <a:extLst>
                  <a:ext uri="{FF2B5EF4-FFF2-40B4-BE49-F238E27FC236}">
                    <a16:creationId xmlns:a16="http://schemas.microsoft.com/office/drawing/2014/main" id="{B5B7FFFF-05FE-94B5-7A44-CEDB7FC22DB9}"/>
                  </a:ext>
                </a:extLst>
              </p:cNvPr>
              <p:cNvSpPr>
                <a:spLocks/>
              </p:cNvSpPr>
              <p:nvPr/>
            </p:nvSpPr>
            <p:spPr bwMode="auto">
              <a:xfrm>
                <a:off x="6656" y="581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526" name="Freeform 169">
                <a:extLst>
                  <a:ext uri="{FF2B5EF4-FFF2-40B4-BE49-F238E27FC236}">
                    <a16:creationId xmlns:a16="http://schemas.microsoft.com/office/drawing/2014/main" id="{DDC092C4-BBC1-D310-536E-B714D25E6374}"/>
                  </a:ext>
                </a:extLst>
              </p:cNvPr>
              <p:cNvSpPr>
                <a:spLocks/>
              </p:cNvSpPr>
              <p:nvPr/>
            </p:nvSpPr>
            <p:spPr bwMode="auto">
              <a:xfrm>
                <a:off x="6621" y="5793"/>
                <a:ext cx="70" cy="45"/>
              </a:xfrm>
              <a:custGeom>
                <a:avLst/>
                <a:gdLst>
                  <a:gd name="T0" fmla="*/ 0 w 70"/>
                  <a:gd name="T1" fmla="*/ 25 h 45"/>
                  <a:gd name="T2" fmla="*/ 35 w 70"/>
                  <a:gd name="T3" fmla="*/ 45 h 45"/>
                  <a:gd name="T4" fmla="*/ 70 w 70"/>
                  <a:gd name="T5" fmla="*/ 25 h 45"/>
                  <a:gd name="T6" fmla="*/ 35 w 70"/>
                  <a:gd name="T7" fmla="*/ 0 h 45"/>
                  <a:gd name="T8" fmla="*/ 0 w 70"/>
                  <a:gd name="T9" fmla="*/ 25 h 45"/>
                </a:gdLst>
                <a:ahLst/>
                <a:cxnLst>
                  <a:cxn ang="0">
                    <a:pos x="T0" y="T1"/>
                  </a:cxn>
                  <a:cxn ang="0">
                    <a:pos x="T2" y="T3"/>
                  </a:cxn>
                  <a:cxn ang="0">
                    <a:pos x="T4" y="T5"/>
                  </a:cxn>
                  <a:cxn ang="0">
                    <a:pos x="T6" y="T7"/>
                  </a:cxn>
                  <a:cxn ang="0">
                    <a:pos x="T8" y="T9"/>
                  </a:cxn>
                </a:cxnLst>
                <a:rect l="0" t="0" r="r" b="b"/>
                <a:pathLst>
                  <a:path w="70" h="45">
                    <a:moveTo>
                      <a:pt x="0" y="25"/>
                    </a:moveTo>
                    <a:lnTo>
                      <a:pt x="35" y="45"/>
                    </a:lnTo>
                    <a:lnTo>
                      <a:pt x="70" y="25"/>
                    </a:lnTo>
                    <a:lnTo>
                      <a:pt x="35"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527" name="Freeform 170">
                <a:extLst>
                  <a:ext uri="{FF2B5EF4-FFF2-40B4-BE49-F238E27FC236}">
                    <a16:creationId xmlns:a16="http://schemas.microsoft.com/office/drawing/2014/main" id="{A1B68D0C-175E-B8DE-66E9-1A6EAA179E8C}"/>
                  </a:ext>
                </a:extLst>
              </p:cNvPr>
              <p:cNvSpPr>
                <a:spLocks/>
              </p:cNvSpPr>
              <p:nvPr/>
            </p:nvSpPr>
            <p:spPr bwMode="auto">
              <a:xfrm>
                <a:off x="7130" y="5576"/>
                <a:ext cx="35" cy="36"/>
              </a:xfrm>
              <a:custGeom>
                <a:avLst/>
                <a:gdLst>
                  <a:gd name="T0" fmla="*/ 0 w 35"/>
                  <a:gd name="T1" fmla="*/ 0 h 36"/>
                  <a:gd name="T2" fmla="*/ 0 w 35"/>
                  <a:gd name="T3" fmla="*/ 11 h 36"/>
                  <a:gd name="T4" fmla="*/ 35 w 35"/>
                  <a:gd name="T5" fmla="*/ 36 h 36"/>
                  <a:gd name="T6" fmla="*/ 35 w 35"/>
                  <a:gd name="T7" fmla="*/ 21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1"/>
                    </a:lnTo>
                    <a:lnTo>
                      <a:pt x="35" y="36"/>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528" name="Freeform 171">
                <a:extLst>
                  <a:ext uri="{FF2B5EF4-FFF2-40B4-BE49-F238E27FC236}">
                    <a16:creationId xmlns:a16="http://schemas.microsoft.com/office/drawing/2014/main" id="{617D54FF-57FB-EAF0-9965-6CCF2CDC14D4}"/>
                  </a:ext>
                </a:extLst>
              </p:cNvPr>
              <p:cNvSpPr>
                <a:spLocks/>
              </p:cNvSpPr>
              <p:nvPr/>
            </p:nvSpPr>
            <p:spPr bwMode="auto">
              <a:xfrm>
                <a:off x="7165" y="5551"/>
                <a:ext cx="80" cy="61"/>
              </a:xfrm>
              <a:custGeom>
                <a:avLst/>
                <a:gdLst>
                  <a:gd name="T0" fmla="*/ 0 w 80"/>
                  <a:gd name="T1" fmla="*/ 46 h 61"/>
                  <a:gd name="T2" fmla="*/ 0 w 80"/>
                  <a:gd name="T3" fmla="*/ 61 h 61"/>
                  <a:gd name="T4" fmla="*/ 80 w 80"/>
                  <a:gd name="T5" fmla="*/ 10 h 61"/>
                  <a:gd name="T6" fmla="*/ 80 w 80"/>
                  <a:gd name="T7" fmla="*/ 0 h 61"/>
                  <a:gd name="T8" fmla="*/ 0 w 80"/>
                  <a:gd name="T9" fmla="*/ 46 h 61"/>
                </a:gdLst>
                <a:ahLst/>
                <a:cxnLst>
                  <a:cxn ang="0">
                    <a:pos x="T0" y="T1"/>
                  </a:cxn>
                  <a:cxn ang="0">
                    <a:pos x="T2" y="T3"/>
                  </a:cxn>
                  <a:cxn ang="0">
                    <a:pos x="T4" y="T5"/>
                  </a:cxn>
                  <a:cxn ang="0">
                    <a:pos x="T6" y="T7"/>
                  </a:cxn>
                  <a:cxn ang="0">
                    <a:pos x="T8" y="T9"/>
                  </a:cxn>
                </a:cxnLst>
                <a:rect l="0" t="0" r="r" b="b"/>
                <a:pathLst>
                  <a:path w="80" h="61">
                    <a:moveTo>
                      <a:pt x="0" y="46"/>
                    </a:moveTo>
                    <a:lnTo>
                      <a:pt x="0" y="61"/>
                    </a:lnTo>
                    <a:lnTo>
                      <a:pt x="80" y="10"/>
                    </a:lnTo>
                    <a:lnTo>
                      <a:pt x="80" y="0"/>
                    </a:lnTo>
                    <a:lnTo>
                      <a:pt x="0" y="4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529" name="Freeform 172">
                <a:extLst>
                  <a:ext uri="{FF2B5EF4-FFF2-40B4-BE49-F238E27FC236}">
                    <a16:creationId xmlns:a16="http://schemas.microsoft.com/office/drawing/2014/main" id="{633C0E6D-493E-49AD-0F9B-A25613F55820}"/>
                  </a:ext>
                </a:extLst>
              </p:cNvPr>
              <p:cNvSpPr>
                <a:spLocks/>
              </p:cNvSpPr>
              <p:nvPr/>
            </p:nvSpPr>
            <p:spPr bwMode="auto">
              <a:xfrm>
                <a:off x="7130" y="5531"/>
                <a:ext cx="115" cy="66"/>
              </a:xfrm>
              <a:custGeom>
                <a:avLst/>
                <a:gdLst>
                  <a:gd name="T0" fmla="*/ 0 w 115"/>
                  <a:gd name="T1" fmla="*/ 45 h 66"/>
                  <a:gd name="T2" fmla="*/ 35 w 115"/>
                  <a:gd name="T3" fmla="*/ 66 h 66"/>
                  <a:gd name="T4" fmla="*/ 115 w 115"/>
                  <a:gd name="T5" fmla="*/ 20 h 66"/>
                  <a:gd name="T6" fmla="*/ 80 w 115"/>
                  <a:gd name="T7" fmla="*/ 0 h 66"/>
                  <a:gd name="T8" fmla="*/ 0 w 115"/>
                  <a:gd name="T9" fmla="*/ 45 h 66"/>
                </a:gdLst>
                <a:ahLst/>
                <a:cxnLst>
                  <a:cxn ang="0">
                    <a:pos x="T0" y="T1"/>
                  </a:cxn>
                  <a:cxn ang="0">
                    <a:pos x="T2" y="T3"/>
                  </a:cxn>
                  <a:cxn ang="0">
                    <a:pos x="T4" y="T5"/>
                  </a:cxn>
                  <a:cxn ang="0">
                    <a:pos x="T6" y="T7"/>
                  </a:cxn>
                  <a:cxn ang="0">
                    <a:pos x="T8" y="T9"/>
                  </a:cxn>
                </a:cxnLst>
                <a:rect l="0" t="0" r="r" b="b"/>
                <a:pathLst>
                  <a:path w="115" h="66">
                    <a:moveTo>
                      <a:pt x="0" y="45"/>
                    </a:moveTo>
                    <a:lnTo>
                      <a:pt x="35" y="66"/>
                    </a:lnTo>
                    <a:lnTo>
                      <a:pt x="115" y="20"/>
                    </a:lnTo>
                    <a:lnTo>
                      <a:pt x="80" y="0"/>
                    </a:lnTo>
                    <a:lnTo>
                      <a:pt x="0" y="4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530" name="Freeform 173">
                <a:extLst>
                  <a:ext uri="{FF2B5EF4-FFF2-40B4-BE49-F238E27FC236}">
                    <a16:creationId xmlns:a16="http://schemas.microsoft.com/office/drawing/2014/main" id="{C26503C2-9EA5-645D-7B27-3CF57249F9C9}"/>
                  </a:ext>
                </a:extLst>
              </p:cNvPr>
              <p:cNvSpPr>
                <a:spLocks/>
              </p:cNvSpPr>
              <p:nvPr/>
            </p:nvSpPr>
            <p:spPr bwMode="auto">
              <a:xfrm>
                <a:off x="7079" y="5602"/>
                <a:ext cx="40" cy="35"/>
              </a:xfrm>
              <a:custGeom>
                <a:avLst/>
                <a:gdLst>
                  <a:gd name="T0" fmla="*/ 0 w 40"/>
                  <a:gd name="T1" fmla="*/ 0 h 35"/>
                  <a:gd name="T2" fmla="*/ 0 w 40"/>
                  <a:gd name="T3" fmla="*/ 15 h 35"/>
                  <a:gd name="T4" fmla="*/ 40 w 40"/>
                  <a:gd name="T5" fmla="*/ 35 h 35"/>
                  <a:gd name="T6" fmla="*/ 40 w 40"/>
                  <a:gd name="T7" fmla="*/ 25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5"/>
                    </a:lnTo>
                    <a:lnTo>
                      <a:pt x="40" y="35"/>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531" name="Freeform 174">
                <a:extLst>
                  <a:ext uri="{FF2B5EF4-FFF2-40B4-BE49-F238E27FC236}">
                    <a16:creationId xmlns:a16="http://schemas.microsoft.com/office/drawing/2014/main" id="{CF056335-2923-E370-EFBB-41C327AA1E57}"/>
                  </a:ext>
                </a:extLst>
              </p:cNvPr>
              <p:cNvSpPr>
                <a:spLocks/>
              </p:cNvSpPr>
              <p:nvPr/>
            </p:nvSpPr>
            <p:spPr bwMode="auto">
              <a:xfrm>
                <a:off x="7119" y="5607"/>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532" name="Freeform 175">
                <a:extLst>
                  <a:ext uri="{FF2B5EF4-FFF2-40B4-BE49-F238E27FC236}">
                    <a16:creationId xmlns:a16="http://schemas.microsoft.com/office/drawing/2014/main" id="{A643B1CD-7D75-B787-688A-DBA2CF4414B7}"/>
                  </a:ext>
                </a:extLst>
              </p:cNvPr>
              <p:cNvSpPr>
                <a:spLocks/>
              </p:cNvSpPr>
              <p:nvPr/>
            </p:nvSpPr>
            <p:spPr bwMode="auto">
              <a:xfrm>
                <a:off x="7079" y="5582"/>
                <a:ext cx="76" cy="45"/>
              </a:xfrm>
              <a:custGeom>
                <a:avLst/>
                <a:gdLst>
                  <a:gd name="T0" fmla="*/ 0 w 76"/>
                  <a:gd name="T1" fmla="*/ 20 h 45"/>
                  <a:gd name="T2" fmla="*/ 40 w 76"/>
                  <a:gd name="T3" fmla="*/ 45 h 45"/>
                  <a:gd name="T4" fmla="*/ 76 w 76"/>
                  <a:gd name="T5" fmla="*/ 25 h 45"/>
                  <a:gd name="T6" fmla="*/ 40 w 76"/>
                  <a:gd name="T7" fmla="*/ 0 h 45"/>
                  <a:gd name="T8" fmla="*/ 0 w 76"/>
                  <a:gd name="T9" fmla="*/ 20 h 45"/>
                </a:gdLst>
                <a:ahLst/>
                <a:cxnLst>
                  <a:cxn ang="0">
                    <a:pos x="T0" y="T1"/>
                  </a:cxn>
                  <a:cxn ang="0">
                    <a:pos x="T2" y="T3"/>
                  </a:cxn>
                  <a:cxn ang="0">
                    <a:pos x="T4" y="T5"/>
                  </a:cxn>
                  <a:cxn ang="0">
                    <a:pos x="T6" y="T7"/>
                  </a:cxn>
                  <a:cxn ang="0">
                    <a:pos x="T8" y="T9"/>
                  </a:cxn>
                </a:cxnLst>
                <a:rect l="0" t="0" r="r" b="b"/>
                <a:pathLst>
                  <a:path w="76" h="45">
                    <a:moveTo>
                      <a:pt x="0" y="20"/>
                    </a:moveTo>
                    <a:lnTo>
                      <a:pt x="40" y="45"/>
                    </a:lnTo>
                    <a:lnTo>
                      <a:pt x="76" y="25"/>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533" name="Freeform 176">
                <a:extLst>
                  <a:ext uri="{FF2B5EF4-FFF2-40B4-BE49-F238E27FC236}">
                    <a16:creationId xmlns:a16="http://schemas.microsoft.com/office/drawing/2014/main" id="{7E9DBB96-747C-EC1A-E53E-5D148689CB34}"/>
                  </a:ext>
                </a:extLst>
              </p:cNvPr>
              <p:cNvSpPr>
                <a:spLocks/>
              </p:cNvSpPr>
              <p:nvPr/>
            </p:nvSpPr>
            <p:spPr bwMode="auto">
              <a:xfrm>
                <a:off x="7034" y="5632"/>
                <a:ext cx="40" cy="30"/>
              </a:xfrm>
              <a:custGeom>
                <a:avLst/>
                <a:gdLst>
                  <a:gd name="T0" fmla="*/ 0 w 40"/>
                  <a:gd name="T1" fmla="*/ 0 h 30"/>
                  <a:gd name="T2" fmla="*/ 0 w 40"/>
                  <a:gd name="T3" fmla="*/ 10 h 30"/>
                  <a:gd name="T4" fmla="*/ 40 w 40"/>
                  <a:gd name="T5" fmla="*/ 30 h 30"/>
                  <a:gd name="T6" fmla="*/ 40 w 40"/>
                  <a:gd name="T7" fmla="*/ 20 h 30"/>
                  <a:gd name="T8" fmla="*/ 0 w 40"/>
                  <a:gd name="T9" fmla="*/ 0 h 30"/>
                </a:gdLst>
                <a:ahLst/>
                <a:cxnLst>
                  <a:cxn ang="0">
                    <a:pos x="T0" y="T1"/>
                  </a:cxn>
                  <a:cxn ang="0">
                    <a:pos x="T2" y="T3"/>
                  </a:cxn>
                  <a:cxn ang="0">
                    <a:pos x="T4" y="T5"/>
                  </a:cxn>
                  <a:cxn ang="0">
                    <a:pos x="T6" y="T7"/>
                  </a:cxn>
                  <a:cxn ang="0">
                    <a:pos x="T8" y="T9"/>
                  </a:cxn>
                </a:cxnLst>
                <a:rect l="0" t="0" r="r" b="b"/>
                <a:pathLst>
                  <a:path w="40" h="30">
                    <a:moveTo>
                      <a:pt x="0" y="0"/>
                    </a:moveTo>
                    <a:lnTo>
                      <a:pt x="0" y="10"/>
                    </a:lnTo>
                    <a:lnTo>
                      <a:pt x="40" y="30"/>
                    </a:lnTo>
                    <a:lnTo>
                      <a:pt x="40"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534" name="Freeform 177">
                <a:extLst>
                  <a:ext uri="{FF2B5EF4-FFF2-40B4-BE49-F238E27FC236}">
                    <a16:creationId xmlns:a16="http://schemas.microsoft.com/office/drawing/2014/main" id="{8E73915C-7922-3E01-A5BE-124A4ADDFBF2}"/>
                  </a:ext>
                </a:extLst>
              </p:cNvPr>
              <p:cNvSpPr>
                <a:spLocks/>
              </p:cNvSpPr>
              <p:nvPr/>
            </p:nvSpPr>
            <p:spPr bwMode="auto">
              <a:xfrm>
                <a:off x="7074" y="5632"/>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535" name="Freeform 178">
                <a:extLst>
                  <a:ext uri="{FF2B5EF4-FFF2-40B4-BE49-F238E27FC236}">
                    <a16:creationId xmlns:a16="http://schemas.microsoft.com/office/drawing/2014/main" id="{BD402FD8-3C25-A02F-E6A2-208C1B0ECC2B}"/>
                  </a:ext>
                </a:extLst>
              </p:cNvPr>
              <p:cNvSpPr>
                <a:spLocks/>
              </p:cNvSpPr>
              <p:nvPr/>
            </p:nvSpPr>
            <p:spPr bwMode="auto">
              <a:xfrm>
                <a:off x="7034" y="5612"/>
                <a:ext cx="75" cy="40"/>
              </a:xfrm>
              <a:custGeom>
                <a:avLst/>
                <a:gdLst>
                  <a:gd name="T0" fmla="*/ 0 w 75"/>
                  <a:gd name="T1" fmla="*/ 20 h 40"/>
                  <a:gd name="T2" fmla="*/ 40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40"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536" name="Freeform 179">
                <a:extLst>
                  <a:ext uri="{FF2B5EF4-FFF2-40B4-BE49-F238E27FC236}">
                    <a16:creationId xmlns:a16="http://schemas.microsoft.com/office/drawing/2014/main" id="{62197E54-2CF0-FDD3-5A47-5347201B0E8D}"/>
                  </a:ext>
                </a:extLst>
              </p:cNvPr>
              <p:cNvSpPr>
                <a:spLocks/>
              </p:cNvSpPr>
              <p:nvPr/>
            </p:nvSpPr>
            <p:spPr bwMode="auto">
              <a:xfrm>
                <a:off x="6989" y="5657"/>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537" name="Freeform 180">
                <a:extLst>
                  <a:ext uri="{FF2B5EF4-FFF2-40B4-BE49-F238E27FC236}">
                    <a16:creationId xmlns:a16="http://schemas.microsoft.com/office/drawing/2014/main" id="{00C1C2F2-127C-7E09-A1DF-D50EBE69966A}"/>
                  </a:ext>
                </a:extLst>
              </p:cNvPr>
              <p:cNvSpPr>
                <a:spLocks/>
              </p:cNvSpPr>
              <p:nvPr/>
            </p:nvSpPr>
            <p:spPr bwMode="auto">
              <a:xfrm>
                <a:off x="7024" y="5657"/>
                <a:ext cx="40" cy="35"/>
              </a:xfrm>
              <a:custGeom>
                <a:avLst/>
                <a:gdLst>
                  <a:gd name="T0" fmla="*/ 0 w 40"/>
                  <a:gd name="T1" fmla="*/ 20 h 35"/>
                  <a:gd name="T2" fmla="*/ 0 w 40"/>
                  <a:gd name="T3" fmla="*/ 35 h 35"/>
                  <a:gd name="T4" fmla="*/ 40 w 40"/>
                  <a:gd name="T5" fmla="*/ 10 h 35"/>
                  <a:gd name="T6" fmla="*/ 40 w 40"/>
                  <a:gd name="T7" fmla="*/ 0 h 35"/>
                  <a:gd name="T8" fmla="*/ 0 w 40"/>
                  <a:gd name="T9" fmla="*/ 20 h 35"/>
                </a:gdLst>
                <a:ahLst/>
                <a:cxnLst>
                  <a:cxn ang="0">
                    <a:pos x="T0" y="T1"/>
                  </a:cxn>
                  <a:cxn ang="0">
                    <a:pos x="T2" y="T3"/>
                  </a:cxn>
                  <a:cxn ang="0">
                    <a:pos x="T4" y="T5"/>
                  </a:cxn>
                  <a:cxn ang="0">
                    <a:pos x="T6" y="T7"/>
                  </a:cxn>
                  <a:cxn ang="0">
                    <a:pos x="T8" y="T9"/>
                  </a:cxn>
                </a:cxnLst>
                <a:rect l="0" t="0" r="r" b="b"/>
                <a:pathLst>
                  <a:path w="40" h="35">
                    <a:moveTo>
                      <a:pt x="0" y="20"/>
                    </a:moveTo>
                    <a:lnTo>
                      <a:pt x="0" y="35"/>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538" name="Freeform 181">
                <a:extLst>
                  <a:ext uri="{FF2B5EF4-FFF2-40B4-BE49-F238E27FC236}">
                    <a16:creationId xmlns:a16="http://schemas.microsoft.com/office/drawing/2014/main" id="{D6C85AEE-1DB2-ADC4-DC64-D6A26249C1CB}"/>
                  </a:ext>
                </a:extLst>
              </p:cNvPr>
              <p:cNvSpPr>
                <a:spLocks/>
              </p:cNvSpPr>
              <p:nvPr/>
            </p:nvSpPr>
            <p:spPr bwMode="auto">
              <a:xfrm>
                <a:off x="6989" y="5637"/>
                <a:ext cx="75" cy="40"/>
              </a:xfrm>
              <a:custGeom>
                <a:avLst/>
                <a:gdLst>
                  <a:gd name="T0" fmla="*/ 0 w 75"/>
                  <a:gd name="T1" fmla="*/ 20 h 40"/>
                  <a:gd name="T2" fmla="*/ 35 w 75"/>
                  <a:gd name="T3" fmla="*/ 40 h 40"/>
                  <a:gd name="T4" fmla="*/ 75 w 75"/>
                  <a:gd name="T5" fmla="*/ 20 h 40"/>
                  <a:gd name="T6" fmla="*/ 35 w 75"/>
                  <a:gd name="T7" fmla="*/ 0 h 40"/>
                  <a:gd name="T8" fmla="*/ 0 w 75"/>
                  <a:gd name="T9" fmla="*/ 20 h 40"/>
                </a:gdLst>
                <a:ahLst/>
                <a:cxnLst>
                  <a:cxn ang="0">
                    <a:pos x="T0" y="T1"/>
                  </a:cxn>
                  <a:cxn ang="0">
                    <a:pos x="T2" y="T3"/>
                  </a:cxn>
                  <a:cxn ang="0">
                    <a:pos x="T4" y="T5"/>
                  </a:cxn>
                  <a:cxn ang="0">
                    <a:pos x="T6" y="T7"/>
                  </a:cxn>
                  <a:cxn ang="0">
                    <a:pos x="T8" y="T9"/>
                  </a:cxn>
                </a:cxnLst>
                <a:rect l="0" t="0" r="r" b="b"/>
                <a:pathLst>
                  <a:path w="75" h="40">
                    <a:moveTo>
                      <a:pt x="0" y="20"/>
                    </a:moveTo>
                    <a:lnTo>
                      <a:pt x="35" y="40"/>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539" name="Freeform 182">
                <a:extLst>
                  <a:ext uri="{FF2B5EF4-FFF2-40B4-BE49-F238E27FC236}">
                    <a16:creationId xmlns:a16="http://schemas.microsoft.com/office/drawing/2014/main" id="{91C483AC-01B6-AFF9-FD98-AA5B757E3C73}"/>
                  </a:ext>
                </a:extLst>
              </p:cNvPr>
              <p:cNvSpPr>
                <a:spLocks/>
              </p:cNvSpPr>
              <p:nvPr/>
            </p:nvSpPr>
            <p:spPr bwMode="auto">
              <a:xfrm>
                <a:off x="6943" y="5682"/>
                <a:ext cx="35" cy="36"/>
              </a:xfrm>
              <a:custGeom>
                <a:avLst/>
                <a:gdLst>
                  <a:gd name="T0" fmla="*/ 0 w 35"/>
                  <a:gd name="T1" fmla="*/ 0 h 36"/>
                  <a:gd name="T2" fmla="*/ 0 w 35"/>
                  <a:gd name="T3" fmla="*/ 15 h 36"/>
                  <a:gd name="T4" fmla="*/ 35 w 35"/>
                  <a:gd name="T5" fmla="*/ 36 h 36"/>
                  <a:gd name="T6" fmla="*/ 35 w 35"/>
                  <a:gd name="T7" fmla="*/ 20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5"/>
                    </a:lnTo>
                    <a:lnTo>
                      <a:pt x="35" y="36"/>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540" name="Freeform 183">
                <a:extLst>
                  <a:ext uri="{FF2B5EF4-FFF2-40B4-BE49-F238E27FC236}">
                    <a16:creationId xmlns:a16="http://schemas.microsoft.com/office/drawing/2014/main" id="{700378A9-4632-8ABF-D71E-E1A3BC525157}"/>
                  </a:ext>
                </a:extLst>
              </p:cNvPr>
              <p:cNvSpPr>
                <a:spLocks/>
              </p:cNvSpPr>
              <p:nvPr/>
            </p:nvSpPr>
            <p:spPr bwMode="auto">
              <a:xfrm>
                <a:off x="6978" y="5682"/>
                <a:ext cx="36" cy="36"/>
              </a:xfrm>
              <a:custGeom>
                <a:avLst/>
                <a:gdLst>
                  <a:gd name="T0" fmla="*/ 0 w 36"/>
                  <a:gd name="T1" fmla="*/ 20 h 36"/>
                  <a:gd name="T2" fmla="*/ 0 w 36"/>
                  <a:gd name="T3" fmla="*/ 36 h 36"/>
                  <a:gd name="T4" fmla="*/ 36 w 36"/>
                  <a:gd name="T5" fmla="*/ 15 h 36"/>
                  <a:gd name="T6" fmla="*/ 36 w 36"/>
                  <a:gd name="T7" fmla="*/ 0 h 36"/>
                  <a:gd name="T8" fmla="*/ 0 w 36"/>
                  <a:gd name="T9" fmla="*/ 20 h 36"/>
                </a:gdLst>
                <a:ahLst/>
                <a:cxnLst>
                  <a:cxn ang="0">
                    <a:pos x="T0" y="T1"/>
                  </a:cxn>
                  <a:cxn ang="0">
                    <a:pos x="T2" y="T3"/>
                  </a:cxn>
                  <a:cxn ang="0">
                    <a:pos x="T4" y="T5"/>
                  </a:cxn>
                  <a:cxn ang="0">
                    <a:pos x="T6" y="T7"/>
                  </a:cxn>
                  <a:cxn ang="0">
                    <a:pos x="T8" y="T9"/>
                  </a:cxn>
                </a:cxnLst>
                <a:rect l="0" t="0" r="r" b="b"/>
                <a:pathLst>
                  <a:path w="36" h="36">
                    <a:moveTo>
                      <a:pt x="0" y="20"/>
                    </a:moveTo>
                    <a:lnTo>
                      <a:pt x="0" y="36"/>
                    </a:lnTo>
                    <a:lnTo>
                      <a:pt x="36" y="15"/>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541" name="Freeform 184">
                <a:extLst>
                  <a:ext uri="{FF2B5EF4-FFF2-40B4-BE49-F238E27FC236}">
                    <a16:creationId xmlns:a16="http://schemas.microsoft.com/office/drawing/2014/main" id="{4C0BA76C-FED6-421A-902F-7BBA4B603154}"/>
                  </a:ext>
                </a:extLst>
              </p:cNvPr>
              <p:cNvSpPr>
                <a:spLocks/>
              </p:cNvSpPr>
              <p:nvPr/>
            </p:nvSpPr>
            <p:spPr bwMode="auto">
              <a:xfrm>
                <a:off x="6943" y="5662"/>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542" name="Freeform 185">
                <a:extLst>
                  <a:ext uri="{FF2B5EF4-FFF2-40B4-BE49-F238E27FC236}">
                    <a16:creationId xmlns:a16="http://schemas.microsoft.com/office/drawing/2014/main" id="{CD2B4D49-595B-552A-FA49-13E9D1031C5B}"/>
                  </a:ext>
                </a:extLst>
              </p:cNvPr>
              <p:cNvSpPr>
                <a:spLocks/>
              </p:cNvSpPr>
              <p:nvPr/>
            </p:nvSpPr>
            <p:spPr bwMode="auto">
              <a:xfrm>
                <a:off x="6898" y="5712"/>
                <a:ext cx="35" cy="31"/>
              </a:xfrm>
              <a:custGeom>
                <a:avLst/>
                <a:gdLst>
                  <a:gd name="T0" fmla="*/ 0 w 35"/>
                  <a:gd name="T1" fmla="*/ 0 h 31"/>
                  <a:gd name="T2" fmla="*/ 0 w 35"/>
                  <a:gd name="T3" fmla="*/ 11 h 31"/>
                  <a:gd name="T4" fmla="*/ 35 w 35"/>
                  <a:gd name="T5" fmla="*/ 31 h 31"/>
                  <a:gd name="T6" fmla="*/ 35 w 35"/>
                  <a:gd name="T7" fmla="*/ 21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1"/>
                    </a:lnTo>
                    <a:lnTo>
                      <a:pt x="35" y="31"/>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543" name="Freeform 186">
                <a:extLst>
                  <a:ext uri="{FF2B5EF4-FFF2-40B4-BE49-F238E27FC236}">
                    <a16:creationId xmlns:a16="http://schemas.microsoft.com/office/drawing/2014/main" id="{C0B1645C-1580-A222-B024-4478EEB6C5C3}"/>
                  </a:ext>
                </a:extLst>
              </p:cNvPr>
              <p:cNvSpPr>
                <a:spLocks/>
              </p:cNvSpPr>
              <p:nvPr/>
            </p:nvSpPr>
            <p:spPr bwMode="auto">
              <a:xfrm>
                <a:off x="6933" y="5712"/>
                <a:ext cx="35" cy="31"/>
              </a:xfrm>
              <a:custGeom>
                <a:avLst/>
                <a:gdLst>
                  <a:gd name="T0" fmla="*/ 0 w 35"/>
                  <a:gd name="T1" fmla="*/ 21 h 31"/>
                  <a:gd name="T2" fmla="*/ 0 w 35"/>
                  <a:gd name="T3" fmla="*/ 31 h 31"/>
                  <a:gd name="T4" fmla="*/ 35 w 35"/>
                  <a:gd name="T5" fmla="*/ 11 h 31"/>
                  <a:gd name="T6" fmla="*/ 35 w 35"/>
                  <a:gd name="T7" fmla="*/ 0 h 31"/>
                  <a:gd name="T8" fmla="*/ 0 w 35"/>
                  <a:gd name="T9" fmla="*/ 21 h 31"/>
                </a:gdLst>
                <a:ahLst/>
                <a:cxnLst>
                  <a:cxn ang="0">
                    <a:pos x="T0" y="T1"/>
                  </a:cxn>
                  <a:cxn ang="0">
                    <a:pos x="T2" y="T3"/>
                  </a:cxn>
                  <a:cxn ang="0">
                    <a:pos x="T4" y="T5"/>
                  </a:cxn>
                  <a:cxn ang="0">
                    <a:pos x="T6" y="T7"/>
                  </a:cxn>
                  <a:cxn ang="0">
                    <a:pos x="T8" y="T9"/>
                  </a:cxn>
                </a:cxnLst>
                <a:rect l="0" t="0" r="r" b="b"/>
                <a:pathLst>
                  <a:path w="35" h="31">
                    <a:moveTo>
                      <a:pt x="0" y="21"/>
                    </a:moveTo>
                    <a:lnTo>
                      <a:pt x="0" y="31"/>
                    </a:lnTo>
                    <a:lnTo>
                      <a:pt x="35" y="11"/>
                    </a:lnTo>
                    <a:lnTo>
                      <a:pt x="35"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544" name="Freeform 187">
                <a:extLst>
                  <a:ext uri="{FF2B5EF4-FFF2-40B4-BE49-F238E27FC236}">
                    <a16:creationId xmlns:a16="http://schemas.microsoft.com/office/drawing/2014/main" id="{81975638-F3D2-E90E-15CB-1F8436F67EB1}"/>
                  </a:ext>
                </a:extLst>
              </p:cNvPr>
              <p:cNvSpPr>
                <a:spLocks/>
              </p:cNvSpPr>
              <p:nvPr/>
            </p:nvSpPr>
            <p:spPr bwMode="auto">
              <a:xfrm>
                <a:off x="6898" y="5687"/>
                <a:ext cx="70" cy="46"/>
              </a:xfrm>
              <a:custGeom>
                <a:avLst/>
                <a:gdLst>
                  <a:gd name="T0" fmla="*/ 0 w 70"/>
                  <a:gd name="T1" fmla="*/ 25 h 46"/>
                  <a:gd name="T2" fmla="*/ 35 w 70"/>
                  <a:gd name="T3" fmla="*/ 46 h 46"/>
                  <a:gd name="T4" fmla="*/ 70 w 70"/>
                  <a:gd name="T5" fmla="*/ 25 h 46"/>
                  <a:gd name="T6" fmla="*/ 35 w 70"/>
                  <a:gd name="T7" fmla="*/ 0 h 46"/>
                  <a:gd name="T8" fmla="*/ 0 w 70"/>
                  <a:gd name="T9" fmla="*/ 25 h 46"/>
                </a:gdLst>
                <a:ahLst/>
                <a:cxnLst>
                  <a:cxn ang="0">
                    <a:pos x="T0" y="T1"/>
                  </a:cxn>
                  <a:cxn ang="0">
                    <a:pos x="T2" y="T3"/>
                  </a:cxn>
                  <a:cxn ang="0">
                    <a:pos x="T4" y="T5"/>
                  </a:cxn>
                  <a:cxn ang="0">
                    <a:pos x="T6" y="T7"/>
                  </a:cxn>
                  <a:cxn ang="0">
                    <a:pos x="T8" y="T9"/>
                  </a:cxn>
                </a:cxnLst>
                <a:rect l="0" t="0" r="r" b="b"/>
                <a:pathLst>
                  <a:path w="70" h="46">
                    <a:moveTo>
                      <a:pt x="0" y="25"/>
                    </a:moveTo>
                    <a:lnTo>
                      <a:pt x="35" y="46"/>
                    </a:lnTo>
                    <a:lnTo>
                      <a:pt x="70" y="25"/>
                    </a:lnTo>
                    <a:lnTo>
                      <a:pt x="35"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545" name="Freeform 188">
                <a:extLst>
                  <a:ext uri="{FF2B5EF4-FFF2-40B4-BE49-F238E27FC236}">
                    <a16:creationId xmlns:a16="http://schemas.microsoft.com/office/drawing/2014/main" id="{503ABDD2-13AC-8524-6075-F87EEE666EC9}"/>
                  </a:ext>
                </a:extLst>
              </p:cNvPr>
              <p:cNvSpPr>
                <a:spLocks/>
              </p:cNvSpPr>
              <p:nvPr/>
            </p:nvSpPr>
            <p:spPr bwMode="auto">
              <a:xfrm>
                <a:off x="6853" y="573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546" name="Freeform 189">
                <a:extLst>
                  <a:ext uri="{FF2B5EF4-FFF2-40B4-BE49-F238E27FC236}">
                    <a16:creationId xmlns:a16="http://schemas.microsoft.com/office/drawing/2014/main" id="{8A2D5B3C-25F7-C84A-19C8-CD83D16A3663}"/>
                  </a:ext>
                </a:extLst>
              </p:cNvPr>
              <p:cNvSpPr>
                <a:spLocks/>
              </p:cNvSpPr>
              <p:nvPr/>
            </p:nvSpPr>
            <p:spPr bwMode="auto">
              <a:xfrm>
                <a:off x="6888" y="573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547" name="Freeform 190">
                <a:extLst>
                  <a:ext uri="{FF2B5EF4-FFF2-40B4-BE49-F238E27FC236}">
                    <a16:creationId xmlns:a16="http://schemas.microsoft.com/office/drawing/2014/main" id="{DB12BBB7-E380-44AE-0F85-172B009C588F}"/>
                  </a:ext>
                </a:extLst>
              </p:cNvPr>
              <p:cNvSpPr>
                <a:spLocks/>
              </p:cNvSpPr>
              <p:nvPr/>
            </p:nvSpPr>
            <p:spPr bwMode="auto">
              <a:xfrm>
                <a:off x="6853" y="5718"/>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548" name="Freeform 191">
                <a:extLst>
                  <a:ext uri="{FF2B5EF4-FFF2-40B4-BE49-F238E27FC236}">
                    <a16:creationId xmlns:a16="http://schemas.microsoft.com/office/drawing/2014/main" id="{4D9FA6CA-55BD-D933-85D8-E49FC554F80A}"/>
                  </a:ext>
                </a:extLst>
              </p:cNvPr>
              <p:cNvSpPr>
                <a:spLocks/>
              </p:cNvSpPr>
              <p:nvPr/>
            </p:nvSpPr>
            <p:spPr bwMode="auto">
              <a:xfrm>
                <a:off x="6807" y="5763"/>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549" name="Freeform 192">
                <a:extLst>
                  <a:ext uri="{FF2B5EF4-FFF2-40B4-BE49-F238E27FC236}">
                    <a16:creationId xmlns:a16="http://schemas.microsoft.com/office/drawing/2014/main" id="{BEAC0274-6B18-EBE5-F10D-CDA2575807E4}"/>
                  </a:ext>
                </a:extLst>
              </p:cNvPr>
              <p:cNvSpPr>
                <a:spLocks/>
              </p:cNvSpPr>
              <p:nvPr/>
            </p:nvSpPr>
            <p:spPr bwMode="auto">
              <a:xfrm>
                <a:off x="6842" y="5763"/>
                <a:ext cx="36" cy="35"/>
              </a:xfrm>
              <a:custGeom>
                <a:avLst/>
                <a:gdLst>
                  <a:gd name="T0" fmla="*/ 0 w 36"/>
                  <a:gd name="T1" fmla="*/ 20 h 35"/>
                  <a:gd name="T2" fmla="*/ 0 w 36"/>
                  <a:gd name="T3" fmla="*/ 35 h 35"/>
                  <a:gd name="T4" fmla="*/ 36 w 36"/>
                  <a:gd name="T5" fmla="*/ 15 h 35"/>
                  <a:gd name="T6" fmla="*/ 36 w 36"/>
                  <a:gd name="T7" fmla="*/ 0 h 35"/>
                  <a:gd name="T8" fmla="*/ 0 w 36"/>
                  <a:gd name="T9" fmla="*/ 20 h 35"/>
                </a:gdLst>
                <a:ahLst/>
                <a:cxnLst>
                  <a:cxn ang="0">
                    <a:pos x="T0" y="T1"/>
                  </a:cxn>
                  <a:cxn ang="0">
                    <a:pos x="T2" y="T3"/>
                  </a:cxn>
                  <a:cxn ang="0">
                    <a:pos x="T4" y="T5"/>
                  </a:cxn>
                  <a:cxn ang="0">
                    <a:pos x="T6" y="T7"/>
                  </a:cxn>
                  <a:cxn ang="0">
                    <a:pos x="T8" y="T9"/>
                  </a:cxn>
                </a:cxnLst>
                <a:rect l="0" t="0" r="r" b="b"/>
                <a:pathLst>
                  <a:path w="36" h="35">
                    <a:moveTo>
                      <a:pt x="0" y="20"/>
                    </a:moveTo>
                    <a:lnTo>
                      <a:pt x="0" y="35"/>
                    </a:lnTo>
                    <a:lnTo>
                      <a:pt x="36" y="15"/>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550" name="Freeform 193">
                <a:extLst>
                  <a:ext uri="{FF2B5EF4-FFF2-40B4-BE49-F238E27FC236}">
                    <a16:creationId xmlns:a16="http://schemas.microsoft.com/office/drawing/2014/main" id="{69AAB90C-0D35-C089-CE28-742BC4DD83F7}"/>
                  </a:ext>
                </a:extLst>
              </p:cNvPr>
              <p:cNvSpPr>
                <a:spLocks/>
              </p:cNvSpPr>
              <p:nvPr/>
            </p:nvSpPr>
            <p:spPr bwMode="auto">
              <a:xfrm>
                <a:off x="6807" y="5743"/>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551" name="Freeform 194">
                <a:extLst>
                  <a:ext uri="{FF2B5EF4-FFF2-40B4-BE49-F238E27FC236}">
                    <a16:creationId xmlns:a16="http://schemas.microsoft.com/office/drawing/2014/main" id="{790A7E71-D0AE-5BCD-A275-2C90CDE5B79D}"/>
                  </a:ext>
                </a:extLst>
              </p:cNvPr>
              <p:cNvSpPr>
                <a:spLocks/>
              </p:cNvSpPr>
              <p:nvPr/>
            </p:nvSpPr>
            <p:spPr bwMode="auto">
              <a:xfrm>
                <a:off x="6757" y="5788"/>
                <a:ext cx="40" cy="35"/>
              </a:xfrm>
              <a:custGeom>
                <a:avLst/>
                <a:gdLst>
                  <a:gd name="T0" fmla="*/ 0 w 40"/>
                  <a:gd name="T1" fmla="*/ 0 h 35"/>
                  <a:gd name="T2" fmla="*/ 0 w 40"/>
                  <a:gd name="T3" fmla="*/ 15 h 35"/>
                  <a:gd name="T4" fmla="*/ 40 w 40"/>
                  <a:gd name="T5" fmla="*/ 35 h 35"/>
                  <a:gd name="T6" fmla="*/ 40 w 40"/>
                  <a:gd name="T7" fmla="*/ 25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5"/>
                    </a:lnTo>
                    <a:lnTo>
                      <a:pt x="40" y="35"/>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552" name="Freeform 195">
                <a:extLst>
                  <a:ext uri="{FF2B5EF4-FFF2-40B4-BE49-F238E27FC236}">
                    <a16:creationId xmlns:a16="http://schemas.microsoft.com/office/drawing/2014/main" id="{673080A9-8C86-14A8-538D-5686139BC808}"/>
                  </a:ext>
                </a:extLst>
              </p:cNvPr>
              <p:cNvSpPr>
                <a:spLocks/>
              </p:cNvSpPr>
              <p:nvPr/>
            </p:nvSpPr>
            <p:spPr bwMode="auto">
              <a:xfrm>
                <a:off x="6797" y="5788"/>
                <a:ext cx="35" cy="35"/>
              </a:xfrm>
              <a:custGeom>
                <a:avLst/>
                <a:gdLst>
                  <a:gd name="T0" fmla="*/ 0 w 35"/>
                  <a:gd name="T1" fmla="*/ 25 h 35"/>
                  <a:gd name="T2" fmla="*/ 0 w 35"/>
                  <a:gd name="T3" fmla="*/ 35 h 35"/>
                  <a:gd name="T4" fmla="*/ 35 w 35"/>
                  <a:gd name="T5" fmla="*/ 15 h 35"/>
                  <a:gd name="T6" fmla="*/ 35 w 35"/>
                  <a:gd name="T7" fmla="*/ 0 h 35"/>
                  <a:gd name="T8" fmla="*/ 0 w 35"/>
                  <a:gd name="T9" fmla="*/ 25 h 35"/>
                </a:gdLst>
                <a:ahLst/>
                <a:cxnLst>
                  <a:cxn ang="0">
                    <a:pos x="T0" y="T1"/>
                  </a:cxn>
                  <a:cxn ang="0">
                    <a:pos x="T2" y="T3"/>
                  </a:cxn>
                  <a:cxn ang="0">
                    <a:pos x="T4" y="T5"/>
                  </a:cxn>
                  <a:cxn ang="0">
                    <a:pos x="T6" y="T7"/>
                  </a:cxn>
                  <a:cxn ang="0">
                    <a:pos x="T8" y="T9"/>
                  </a:cxn>
                </a:cxnLst>
                <a:rect l="0" t="0" r="r" b="b"/>
                <a:pathLst>
                  <a:path w="35" h="35">
                    <a:moveTo>
                      <a:pt x="0" y="25"/>
                    </a:moveTo>
                    <a:lnTo>
                      <a:pt x="0" y="35"/>
                    </a:lnTo>
                    <a:lnTo>
                      <a:pt x="35" y="15"/>
                    </a:lnTo>
                    <a:lnTo>
                      <a:pt x="35"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553" name="Freeform 196">
                <a:extLst>
                  <a:ext uri="{FF2B5EF4-FFF2-40B4-BE49-F238E27FC236}">
                    <a16:creationId xmlns:a16="http://schemas.microsoft.com/office/drawing/2014/main" id="{3B616947-7D70-0FB7-A638-9ED80BEF8382}"/>
                  </a:ext>
                </a:extLst>
              </p:cNvPr>
              <p:cNvSpPr>
                <a:spLocks/>
              </p:cNvSpPr>
              <p:nvPr/>
            </p:nvSpPr>
            <p:spPr bwMode="auto">
              <a:xfrm>
                <a:off x="6757" y="5768"/>
                <a:ext cx="75" cy="45"/>
              </a:xfrm>
              <a:custGeom>
                <a:avLst/>
                <a:gdLst>
                  <a:gd name="T0" fmla="*/ 0 w 75"/>
                  <a:gd name="T1" fmla="*/ 20 h 45"/>
                  <a:gd name="T2" fmla="*/ 40 w 75"/>
                  <a:gd name="T3" fmla="*/ 45 h 45"/>
                  <a:gd name="T4" fmla="*/ 75 w 75"/>
                  <a:gd name="T5" fmla="*/ 20 h 45"/>
                  <a:gd name="T6" fmla="*/ 40 w 75"/>
                  <a:gd name="T7" fmla="*/ 0 h 45"/>
                  <a:gd name="T8" fmla="*/ 0 w 75"/>
                  <a:gd name="T9" fmla="*/ 20 h 45"/>
                </a:gdLst>
                <a:ahLst/>
                <a:cxnLst>
                  <a:cxn ang="0">
                    <a:pos x="T0" y="T1"/>
                  </a:cxn>
                  <a:cxn ang="0">
                    <a:pos x="T2" y="T3"/>
                  </a:cxn>
                  <a:cxn ang="0">
                    <a:pos x="T4" y="T5"/>
                  </a:cxn>
                  <a:cxn ang="0">
                    <a:pos x="T6" y="T7"/>
                  </a:cxn>
                  <a:cxn ang="0">
                    <a:pos x="T8" y="T9"/>
                  </a:cxn>
                </a:cxnLst>
                <a:rect l="0" t="0" r="r" b="b"/>
                <a:pathLst>
                  <a:path w="75" h="45">
                    <a:moveTo>
                      <a:pt x="0" y="20"/>
                    </a:moveTo>
                    <a:lnTo>
                      <a:pt x="40" y="45"/>
                    </a:lnTo>
                    <a:lnTo>
                      <a:pt x="75" y="20"/>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554" name="Freeform 197">
                <a:extLst>
                  <a:ext uri="{FF2B5EF4-FFF2-40B4-BE49-F238E27FC236}">
                    <a16:creationId xmlns:a16="http://schemas.microsoft.com/office/drawing/2014/main" id="{E9C54484-C342-0342-BDFC-CDAA17197BAA}"/>
                  </a:ext>
                </a:extLst>
              </p:cNvPr>
              <p:cNvSpPr>
                <a:spLocks/>
              </p:cNvSpPr>
              <p:nvPr/>
            </p:nvSpPr>
            <p:spPr bwMode="auto">
              <a:xfrm>
                <a:off x="6666" y="5843"/>
                <a:ext cx="35" cy="31"/>
              </a:xfrm>
              <a:custGeom>
                <a:avLst/>
                <a:gdLst>
                  <a:gd name="T0" fmla="*/ 0 w 35"/>
                  <a:gd name="T1" fmla="*/ 0 h 31"/>
                  <a:gd name="T2" fmla="*/ 0 w 35"/>
                  <a:gd name="T3" fmla="*/ 10 h 31"/>
                  <a:gd name="T4" fmla="*/ 35 w 35"/>
                  <a:gd name="T5" fmla="*/ 31 h 31"/>
                  <a:gd name="T6" fmla="*/ 35 w 35"/>
                  <a:gd name="T7" fmla="*/ 21 h 31"/>
                  <a:gd name="T8" fmla="*/ 0 w 35"/>
                  <a:gd name="T9" fmla="*/ 0 h 31"/>
                </a:gdLst>
                <a:ahLst/>
                <a:cxnLst>
                  <a:cxn ang="0">
                    <a:pos x="T0" y="T1"/>
                  </a:cxn>
                  <a:cxn ang="0">
                    <a:pos x="T2" y="T3"/>
                  </a:cxn>
                  <a:cxn ang="0">
                    <a:pos x="T4" y="T5"/>
                  </a:cxn>
                  <a:cxn ang="0">
                    <a:pos x="T6" y="T7"/>
                  </a:cxn>
                  <a:cxn ang="0">
                    <a:pos x="T8" y="T9"/>
                  </a:cxn>
                </a:cxnLst>
                <a:rect l="0" t="0" r="r" b="b"/>
                <a:pathLst>
                  <a:path w="35" h="31">
                    <a:moveTo>
                      <a:pt x="0" y="0"/>
                    </a:moveTo>
                    <a:lnTo>
                      <a:pt x="0" y="10"/>
                    </a:lnTo>
                    <a:lnTo>
                      <a:pt x="35" y="31"/>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555" name="Freeform 198">
                <a:extLst>
                  <a:ext uri="{FF2B5EF4-FFF2-40B4-BE49-F238E27FC236}">
                    <a16:creationId xmlns:a16="http://schemas.microsoft.com/office/drawing/2014/main" id="{21AAA534-923A-7ABC-FD90-9DFB9B533F46}"/>
                  </a:ext>
                </a:extLst>
              </p:cNvPr>
              <p:cNvSpPr>
                <a:spLocks/>
              </p:cNvSpPr>
              <p:nvPr/>
            </p:nvSpPr>
            <p:spPr bwMode="auto">
              <a:xfrm>
                <a:off x="6701" y="5818"/>
                <a:ext cx="86" cy="56"/>
              </a:xfrm>
              <a:custGeom>
                <a:avLst/>
                <a:gdLst>
                  <a:gd name="T0" fmla="*/ 0 w 86"/>
                  <a:gd name="T1" fmla="*/ 46 h 56"/>
                  <a:gd name="T2" fmla="*/ 0 w 86"/>
                  <a:gd name="T3" fmla="*/ 56 h 56"/>
                  <a:gd name="T4" fmla="*/ 86 w 86"/>
                  <a:gd name="T5" fmla="*/ 10 h 56"/>
                  <a:gd name="T6" fmla="*/ 86 w 86"/>
                  <a:gd name="T7" fmla="*/ 0 h 56"/>
                  <a:gd name="T8" fmla="*/ 0 w 86"/>
                  <a:gd name="T9" fmla="*/ 46 h 56"/>
                </a:gdLst>
                <a:ahLst/>
                <a:cxnLst>
                  <a:cxn ang="0">
                    <a:pos x="T0" y="T1"/>
                  </a:cxn>
                  <a:cxn ang="0">
                    <a:pos x="T2" y="T3"/>
                  </a:cxn>
                  <a:cxn ang="0">
                    <a:pos x="T4" y="T5"/>
                  </a:cxn>
                  <a:cxn ang="0">
                    <a:pos x="T6" y="T7"/>
                  </a:cxn>
                  <a:cxn ang="0">
                    <a:pos x="T8" y="T9"/>
                  </a:cxn>
                </a:cxnLst>
                <a:rect l="0" t="0" r="r" b="b"/>
                <a:pathLst>
                  <a:path w="86" h="56">
                    <a:moveTo>
                      <a:pt x="0" y="46"/>
                    </a:moveTo>
                    <a:lnTo>
                      <a:pt x="0" y="56"/>
                    </a:lnTo>
                    <a:lnTo>
                      <a:pt x="86" y="10"/>
                    </a:lnTo>
                    <a:lnTo>
                      <a:pt x="86" y="0"/>
                    </a:lnTo>
                    <a:lnTo>
                      <a:pt x="0" y="4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556" name="Freeform 199">
                <a:extLst>
                  <a:ext uri="{FF2B5EF4-FFF2-40B4-BE49-F238E27FC236}">
                    <a16:creationId xmlns:a16="http://schemas.microsoft.com/office/drawing/2014/main" id="{1F87FD53-3285-8E32-546E-D8714677FBC5}"/>
                  </a:ext>
                </a:extLst>
              </p:cNvPr>
              <p:cNvSpPr>
                <a:spLocks/>
              </p:cNvSpPr>
              <p:nvPr/>
            </p:nvSpPr>
            <p:spPr bwMode="auto">
              <a:xfrm>
                <a:off x="6666" y="5798"/>
                <a:ext cx="121" cy="66"/>
              </a:xfrm>
              <a:custGeom>
                <a:avLst/>
                <a:gdLst>
                  <a:gd name="T0" fmla="*/ 0 w 121"/>
                  <a:gd name="T1" fmla="*/ 45 h 66"/>
                  <a:gd name="T2" fmla="*/ 35 w 121"/>
                  <a:gd name="T3" fmla="*/ 66 h 66"/>
                  <a:gd name="T4" fmla="*/ 121 w 121"/>
                  <a:gd name="T5" fmla="*/ 20 h 66"/>
                  <a:gd name="T6" fmla="*/ 81 w 121"/>
                  <a:gd name="T7" fmla="*/ 0 h 66"/>
                  <a:gd name="T8" fmla="*/ 0 w 121"/>
                  <a:gd name="T9" fmla="*/ 45 h 66"/>
                </a:gdLst>
                <a:ahLst/>
                <a:cxnLst>
                  <a:cxn ang="0">
                    <a:pos x="T0" y="T1"/>
                  </a:cxn>
                  <a:cxn ang="0">
                    <a:pos x="T2" y="T3"/>
                  </a:cxn>
                  <a:cxn ang="0">
                    <a:pos x="T4" y="T5"/>
                  </a:cxn>
                  <a:cxn ang="0">
                    <a:pos x="T6" y="T7"/>
                  </a:cxn>
                  <a:cxn ang="0">
                    <a:pos x="T8" y="T9"/>
                  </a:cxn>
                </a:cxnLst>
                <a:rect l="0" t="0" r="r" b="b"/>
                <a:pathLst>
                  <a:path w="121" h="66">
                    <a:moveTo>
                      <a:pt x="0" y="45"/>
                    </a:moveTo>
                    <a:lnTo>
                      <a:pt x="35" y="66"/>
                    </a:lnTo>
                    <a:lnTo>
                      <a:pt x="121" y="20"/>
                    </a:lnTo>
                    <a:lnTo>
                      <a:pt x="81" y="0"/>
                    </a:lnTo>
                    <a:lnTo>
                      <a:pt x="0" y="4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557" name="Freeform 200">
                <a:extLst>
                  <a:ext uri="{FF2B5EF4-FFF2-40B4-BE49-F238E27FC236}">
                    <a16:creationId xmlns:a16="http://schemas.microsoft.com/office/drawing/2014/main" id="{18606689-4184-55D3-408F-3C15571509BF}"/>
                  </a:ext>
                </a:extLst>
              </p:cNvPr>
              <p:cNvSpPr>
                <a:spLocks/>
              </p:cNvSpPr>
              <p:nvPr/>
            </p:nvSpPr>
            <p:spPr bwMode="auto">
              <a:xfrm>
                <a:off x="7130"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558" name="Freeform 201">
                <a:extLst>
                  <a:ext uri="{FF2B5EF4-FFF2-40B4-BE49-F238E27FC236}">
                    <a16:creationId xmlns:a16="http://schemas.microsoft.com/office/drawing/2014/main" id="{32448CF0-9C20-5DC3-2AC9-0B48E03FF354}"/>
                  </a:ext>
                </a:extLst>
              </p:cNvPr>
              <p:cNvSpPr>
                <a:spLocks/>
              </p:cNvSpPr>
              <p:nvPr/>
            </p:nvSpPr>
            <p:spPr bwMode="auto">
              <a:xfrm>
                <a:off x="7165" y="5576"/>
                <a:ext cx="126" cy="86"/>
              </a:xfrm>
              <a:custGeom>
                <a:avLst/>
                <a:gdLst>
                  <a:gd name="T0" fmla="*/ 0 w 126"/>
                  <a:gd name="T1" fmla="*/ 76 h 86"/>
                  <a:gd name="T2" fmla="*/ 0 w 126"/>
                  <a:gd name="T3" fmla="*/ 86 h 86"/>
                  <a:gd name="T4" fmla="*/ 126 w 126"/>
                  <a:gd name="T5" fmla="*/ 16 h 86"/>
                  <a:gd name="T6" fmla="*/ 126 w 126"/>
                  <a:gd name="T7" fmla="*/ 0 h 86"/>
                  <a:gd name="T8" fmla="*/ 0 w 126"/>
                  <a:gd name="T9" fmla="*/ 76 h 86"/>
                </a:gdLst>
                <a:ahLst/>
                <a:cxnLst>
                  <a:cxn ang="0">
                    <a:pos x="T0" y="T1"/>
                  </a:cxn>
                  <a:cxn ang="0">
                    <a:pos x="T2" y="T3"/>
                  </a:cxn>
                  <a:cxn ang="0">
                    <a:pos x="T4" y="T5"/>
                  </a:cxn>
                  <a:cxn ang="0">
                    <a:pos x="T6" y="T7"/>
                  </a:cxn>
                  <a:cxn ang="0">
                    <a:pos x="T8" y="T9"/>
                  </a:cxn>
                </a:cxnLst>
                <a:rect l="0" t="0" r="r" b="b"/>
                <a:pathLst>
                  <a:path w="126" h="86">
                    <a:moveTo>
                      <a:pt x="0" y="76"/>
                    </a:moveTo>
                    <a:lnTo>
                      <a:pt x="0" y="86"/>
                    </a:lnTo>
                    <a:lnTo>
                      <a:pt x="126" y="16"/>
                    </a:lnTo>
                    <a:lnTo>
                      <a:pt x="126" y="0"/>
                    </a:lnTo>
                    <a:lnTo>
                      <a:pt x="0" y="7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559" name="Freeform 202">
                <a:extLst>
                  <a:ext uri="{FF2B5EF4-FFF2-40B4-BE49-F238E27FC236}">
                    <a16:creationId xmlns:a16="http://schemas.microsoft.com/office/drawing/2014/main" id="{27C00EE7-B79B-7B8A-254A-F362F1984A23}"/>
                  </a:ext>
                </a:extLst>
              </p:cNvPr>
              <p:cNvSpPr>
                <a:spLocks/>
              </p:cNvSpPr>
              <p:nvPr/>
            </p:nvSpPr>
            <p:spPr bwMode="auto">
              <a:xfrm>
                <a:off x="7130" y="5556"/>
                <a:ext cx="161" cy="96"/>
              </a:xfrm>
              <a:custGeom>
                <a:avLst/>
                <a:gdLst>
                  <a:gd name="T0" fmla="*/ 0 w 161"/>
                  <a:gd name="T1" fmla="*/ 76 h 96"/>
                  <a:gd name="T2" fmla="*/ 35 w 161"/>
                  <a:gd name="T3" fmla="*/ 96 h 96"/>
                  <a:gd name="T4" fmla="*/ 161 w 161"/>
                  <a:gd name="T5" fmla="*/ 20 h 96"/>
                  <a:gd name="T6" fmla="*/ 125 w 161"/>
                  <a:gd name="T7" fmla="*/ 0 h 96"/>
                  <a:gd name="T8" fmla="*/ 0 w 161"/>
                  <a:gd name="T9" fmla="*/ 76 h 96"/>
                </a:gdLst>
                <a:ahLst/>
                <a:cxnLst>
                  <a:cxn ang="0">
                    <a:pos x="T0" y="T1"/>
                  </a:cxn>
                  <a:cxn ang="0">
                    <a:pos x="T2" y="T3"/>
                  </a:cxn>
                  <a:cxn ang="0">
                    <a:pos x="T4" y="T5"/>
                  </a:cxn>
                  <a:cxn ang="0">
                    <a:pos x="T6" y="T7"/>
                  </a:cxn>
                  <a:cxn ang="0">
                    <a:pos x="T8" y="T9"/>
                  </a:cxn>
                </a:cxnLst>
                <a:rect l="0" t="0" r="r" b="b"/>
                <a:pathLst>
                  <a:path w="161" h="96">
                    <a:moveTo>
                      <a:pt x="0" y="76"/>
                    </a:moveTo>
                    <a:lnTo>
                      <a:pt x="35" y="96"/>
                    </a:lnTo>
                    <a:lnTo>
                      <a:pt x="161" y="20"/>
                    </a:lnTo>
                    <a:lnTo>
                      <a:pt x="125" y="0"/>
                    </a:lnTo>
                    <a:lnTo>
                      <a:pt x="0" y="7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560" name="Freeform 203">
                <a:extLst>
                  <a:ext uri="{FF2B5EF4-FFF2-40B4-BE49-F238E27FC236}">
                    <a16:creationId xmlns:a16="http://schemas.microsoft.com/office/drawing/2014/main" id="{E38BC021-6F6D-4524-D3DA-8183C550DA1A}"/>
                  </a:ext>
                </a:extLst>
              </p:cNvPr>
              <p:cNvSpPr>
                <a:spLocks/>
              </p:cNvSpPr>
              <p:nvPr/>
            </p:nvSpPr>
            <p:spPr bwMode="auto">
              <a:xfrm>
                <a:off x="7084" y="5657"/>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561" name="Freeform 204">
                <a:extLst>
                  <a:ext uri="{FF2B5EF4-FFF2-40B4-BE49-F238E27FC236}">
                    <a16:creationId xmlns:a16="http://schemas.microsoft.com/office/drawing/2014/main" id="{2B24B160-1415-1AC2-94F9-49FEB7B707F8}"/>
                  </a:ext>
                </a:extLst>
              </p:cNvPr>
              <p:cNvSpPr>
                <a:spLocks/>
              </p:cNvSpPr>
              <p:nvPr/>
            </p:nvSpPr>
            <p:spPr bwMode="auto">
              <a:xfrm>
                <a:off x="7119" y="5657"/>
                <a:ext cx="36" cy="35"/>
              </a:xfrm>
              <a:custGeom>
                <a:avLst/>
                <a:gdLst>
                  <a:gd name="T0" fmla="*/ 0 w 36"/>
                  <a:gd name="T1" fmla="*/ 20 h 35"/>
                  <a:gd name="T2" fmla="*/ 0 w 36"/>
                  <a:gd name="T3" fmla="*/ 35 h 35"/>
                  <a:gd name="T4" fmla="*/ 36 w 36"/>
                  <a:gd name="T5" fmla="*/ 10 h 35"/>
                  <a:gd name="T6" fmla="*/ 36 w 36"/>
                  <a:gd name="T7" fmla="*/ 0 h 35"/>
                  <a:gd name="T8" fmla="*/ 0 w 36"/>
                  <a:gd name="T9" fmla="*/ 20 h 35"/>
                </a:gdLst>
                <a:ahLst/>
                <a:cxnLst>
                  <a:cxn ang="0">
                    <a:pos x="T0" y="T1"/>
                  </a:cxn>
                  <a:cxn ang="0">
                    <a:pos x="T2" y="T3"/>
                  </a:cxn>
                  <a:cxn ang="0">
                    <a:pos x="T4" y="T5"/>
                  </a:cxn>
                  <a:cxn ang="0">
                    <a:pos x="T6" y="T7"/>
                  </a:cxn>
                  <a:cxn ang="0">
                    <a:pos x="T8" y="T9"/>
                  </a:cxn>
                </a:cxnLst>
                <a:rect l="0" t="0" r="r" b="b"/>
                <a:pathLst>
                  <a:path w="36" h="35">
                    <a:moveTo>
                      <a:pt x="0" y="20"/>
                    </a:moveTo>
                    <a:lnTo>
                      <a:pt x="0" y="35"/>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grpSp>
        <p:grpSp>
          <p:nvGrpSpPr>
            <p:cNvPr id="36" name="Group 406">
              <a:extLst>
                <a:ext uri="{FF2B5EF4-FFF2-40B4-BE49-F238E27FC236}">
                  <a16:creationId xmlns:a16="http://schemas.microsoft.com/office/drawing/2014/main" id="{8BABD60D-C09F-AE48-A878-860BC64F0A36}"/>
                </a:ext>
              </a:extLst>
            </p:cNvPr>
            <p:cNvGrpSpPr>
              <a:grpSpLocks/>
            </p:cNvGrpSpPr>
            <p:nvPr/>
          </p:nvGrpSpPr>
          <p:grpSpPr bwMode="auto">
            <a:xfrm>
              <a:off x="4163" y="3300"/>
              <a:ext cx="3510" cy="2629"/>
              <a:chOff x="4163" y="3300"/>
              <a:chExt cx="3510" cy="2629"/>
            </a:xfrm>
          </p:grpSpPr>
          <p:sp>
            <p:nvSpPr>
              <p:cNvPr id="162" name="Freeform 206">
                <a:extLst>
                  <a:ext uri="{FF2B5EF4-FFF2-40B4-BE49-F238E27FC236}">
                    <a16:creationId xmlns:a16="http://schemas.microsoft.com/office/drawing/2014/main" id="{0D9D12E0-4748-18A6-9D41-CA65371335C0}"/>
                  </a:ext>
                </a:extLst>
              </p:cNvPr>
              <p:cNvSpPr>
                <a:spLocks/>
              </p:cNvSpPr>
              <p:nvPr/>
            </p:nvSpPr>
            <p:spPr bwMode="auto">
              <a:xfrm>
                <a:off x="7084" y="5637"/>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163" name="Freeform 207">
                <a:extLst>
                  <a:ext uri="{FF2B5EF4-FFF2-40B4-BE49-F238E27FC236}">
                    <a16:creationId xmlns:a16="http://schemas.microsoft.com/office/drawing/2014/main" id="{BC72F9A9-036C-44A3-9E2B-C4D6DA01D8F4}"/>
                  </a:ext>
                </a:extLst>
              </p:cNvPr>
              <p:cNvSpPr>
                <a:spLocks/>
              </p:cNvSpPr>
              <p:nvPr/>
            </p:nvSpPr>
            <p:spPr bwMode="auto">
              <a:xfrm>
                <a:off x="7034" y="5682"/>
                <a:ext cx="40" cy="36"/>
              </a:xfrm>
              <a:custGeom>
                <a:avLst/>
                <a:gdLst>
                  <a:gd name="T0" fmla="*/ 0 w 40"/>
                  <a:gd name="T1" fmla="*/ 0 h 36"/>
                  <a:gd name="T2" fmla="*/ 0 w 40"/>
                  <a:gd name="T3" fmla="*/ 15 h 36"/>
                  <a:gd name="T4" fmla="*/ 40 w 40"/>
                  <a:gd name="T5" fmla="*/ 36 h 36"/>
                  <a:gd name="T6" fmla="*/ 40 w 40"/>
                  <a:gd name="T7" fmla="*/ 25 h 36"/>
                  <a:gd name="T8" fmla="*/ 0 w 40"/>
                  <a:gd name="T9" fmla="*/ 0 h 36"/>
                </a:gdLst>
                <a:ahLst/>
                <a:cxnLst>
                  <a:cxn ang="0">
                    <a:pos x="T0" y="T1"/>
                  </a:cxn>
                  <a:cxn ang="0">
                    <a:pos x="T2" y="T3"/>
                  </a:cxn>
                  <a:cxn ang="0">
                    <a:pos x="T4" y="T5"/>
                  </a:cxn>
                  <a:cxn ang="0">
                    <a:pos x="T6" y="T7"/>
                  </a:cxn>
                  <a:cxn ang="0">
                    <a:pos x="T8" y="T9"/>
                  </a:cxn>
                </a:cxnLst>
                <a:rect l="0" t="0" r="r" b="b"/>
                <a:pathLst>
                  <a:path w="40" h="36">
                    <a:moveTo>
                      <a:pt x="0" y="0"/>
                    </a:moveTo>
                    <a:lnTo>
                      <a:pt x="0" y="15"/>
                    </a:lnTo>
                    <a:lnTo>
                      <a:pt x="40" y="36"/>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164" name="Freeform 208">
                <a:extLst>
                  <a:ext uri="{FF2B5EF4-FFF2-40B4-BE49-F238E27FC236}">
                    <a16:creationId xmlns:a16="http://schemas.microsoft.com/office/drawing/2014/main" id="{139B582C-3B7A-1043-5765-950A6D2E19FB}"/>
                  </a:ext>
                </a:extLst>
              </p:cNvPr>
              <p:cNvSpPr>
                <a:spLocks/>
              </p:cNvSpPr>
              <p:nvPr/>
            </p:nvSpPr>
            <p:spPr bwMode="auto">
              <a:xfrm>
                <a:off x="7074" y="5682"/>
                <a:ext cx="35" cy="36"/>
              </a:xfrm>
              <a:custGeom>
                <a:avLst/>
                <a:gdLst>
                  <a:gd name="T0" fmla="*/ 0 w 35"/>
                  <a:gd name="T1" fmla="*/ 25 h 36"/>
                  <a:gd name="T2" fmla="*/ 0 w 35"/>
                  <a:gd name="T3" fmla="*/ 36 h 36"/>
                  <a:gd name="T4" fmla="*/ 35 w 35"/>
                  <a:gd name="T5" fmla="*/ 15 h 36"/>
                  <a:gd name="T6" fmla="*/ 35 w 35"/>
                  <a:gd name="T7" fmla="*/ 0 h 36"/>
                  <a:gd name="T8" fmla="*/ 0 w 35"/>
                  <a:gd name="T9" fmla="*/ 25 h 36"/>
                </a:gdLst>
                <a:ahLst/>
                <a:cxnLst>
                  <a:cxn ang="0">
                    <a:pos x="T0" y="T1"/>
                  </a:cxn>
                  <a:cxn ang="0">
                    <a:pos x="T2" y="T3"/>
                  </a:cxn>
                  <a:cxn ang="0">
                    <a:pos x="T4" y="T5"/>
                  </a:cxn>
                  <a:cxn ang="0">
                    <a:pos x="T6" y="T7"/>
                  </a:cxn>
                  <a:cxn ang="0">
                    <a:pos x="T8" y="T9"/>
                  </a:cxn>
                </a:cxnLst>
                <a:rect l="0" t="0" r="r" b="b"/>
                <a:pathLst>
                  <a:path w="35" h="36">
                    <a:moveTo>
                      <a:pt x="0" y="25"/>
                    </a:moveTo>
                    <a:lnTo>
                      <a:pt x="0" y="36"/>
                    </a:lnTo>
                    <a:lnTo>
                      <a:pt x="35" y="15"/>
                    </a:lnTo>
                    <a:lnTo>
                      <a:pt x="35" y="0"/>
                    </a:lnTo>
                    <a:lnTo>
                      <a:pt x="0" y="2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165" name="Freeform 209">
                <a:extLst>
                  <a:ext uri="{FF2B5EF4-FFF2-40B4-BE49-F238E27FC236}">
                    <a16:creationId xmlns:a16="http://schemas.microsoft.com/office/drawing/2014/main" id="{916348A6-9785-D763-49C0-13C336031A54}"/>
                  </a:ext>
                </a:extLst>
              </p:cNvPr>
              <p:cNvSpPr>
                <a:spLocks/>
              </p:cNvSpPr>
              <p:nvPr/>
            </p:nvSpPr>
            <p:spPr bwMode="auto">
              <a:xfrm>
                <a:off x="7034" y="5662"/>
                <a:ext cx="75" cy="45"/>
              </a:xfrm>
              <a:custGeom>
                <a:avLst/>
                <a:gdLst>
                  <a:gd name="T0" fmla="*/ 0 w 75"/>
                  <a:gd name="T1" fmla="*/ 20 h 45"/>
                  <a:gd name="T2" fmla="*/ 40 w 75"/>
                  <a:gd name="T3" fmla="*/ 45 h 45"/>
                  <a:gd name="T4" fmla="*/ 75 w 75"/>
                  <a:gd name="T5" fmla="*/ 20 h 45"/>
                  <a:gd name="T6" fmla="*/ 40 w 75"/>
                  <a:gd name="T7" fmla="*/ 0 h 45"/>
                  <a:gd name="T8" fmla="*/ 0 w 75"/>
                  <a:gd name="T9" fmla="*/ 20 h 45"/>
                </a:gdLst>
                <a:ahLst/>
                <a:cxnLst>
                  <a:cxn ang="0">
                    <a:pos x="T0" y="T1"/>
                  </a:cxn>
                  <a:cxn ang="0">
                    <a:pos x="T2" y="T3"/>
                  </a:cxn>
                  <a:cxn ang="0">
                    <a:pos x="T4" y="T5"/>
                  </a:cxn>
                  <a:cxn ang="0">
                    <a:pos x="T6" y="T7"/>
                  </a:cxn>
                  <a:cxn ang="0">
                    <a:pos x="T8" y="T9"/>
                  </a:cxn>
                </a:cxnLst>
                <a:rect l="0" t="0" r="r" b="b"/>
                <a:pathLst>
                  <a:path w="75" h="45">
                    <a:moveTo>
                      <a:pt x="0" y="20"/>
                    </a:moveTo>
                    <a:lnTo>
                      <a:pt x="40" y="45"/>
                    </a:lnTo>
                    <a:lnTo>
                      <a:pt x="75" y="20"/>
                    </a:lnTo>
                    <a:lnTo>
                      <a:pt x="40"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166" name="Freeform 210">
                <a:extLst>
                  <a:ext uri="{FF2B5EF4-FFF2-40B4-BE49-F238E27FC236}">
                    <a16:creationId xmlns:a16="http://schemas.microsoft.com/office/drawing/2014/main" id="{253BF95E-38D3-86B9-5685-CA3DDC151E51}"/>
                  </a:ext>
                </a:extLst>
              </p:cNvPr>
              <p:cNvSpPr>
                <a:spLocks/>
              </p:cNvSpPr>
              <p:nvPr/>
            </p:nvSpPr>
            <p:spPr bwMode="auto">
              <a:xfrm>
                <a:off x="6989" y="5712"/>
                <a:ext cx="40" cy="31"/>
              </a:xfrm>
              <a:custGeom>
                <a:avLst/>
                <a:gdLst>
                  <a:gd name="T0" fmla="*/ 0 w 40"/>
                  <a:gd name="T1" fmla="*/ 0 h 31"/>
                  <a:gd name="T2" fmla="*/ 0 w 40"/>
                  <a:gd name="T3" fmla="*/ 11 h 31"/>
                  <a:gd name="T4" fmla="*/ 40 w 40"/>
                  <a:gd name="T5" fmla="*/ 31 h 31"/>
                  <a:gd name="T6" fmla="*/ 40 w 40"/>
                  <a:gd name="T7" fmla="*/ 21 h 31"/>
                  <a:gd name="T8" fmla="*/ 0 w 40"/>
                  <a:gd name="T9" fmla="*/ 0 h 31"/>
                </a:gdLst>
                <a:ahLst/>
                <a:cxnLst>
                  <a:cxn ang="0">
                    <a:pos x="T0" y="T1"/>
                  </a:cxn>
                  <a:cxn ang="0">
                    <a:pos x="T2" y="T3"/>
                  </a:cxn>
                  <a:cxn ang="0">
                    <a:pos x="T4" y="T5"/>
                  </a:cxn>
                  <a:cxn ang="0">
                    <a:pos x="T6" y="T7"/>
                  </a:cxn>
                  <a:cxn ang="0">
                    <a:pos x="T8" y="T9"/>
                  </a:cxn>
                </a:cxnLst>
                <a:rect l="0" t="0" r="r" b="b"/>
                <a:pathLst>
                  <a:path w="40" h="31">
                    <a:moveTo>
                      <a:pt x="0" y="0"/>
                    </a:moveTo>
                    <a:lnTo>
                      <a:pt x="0" y="11"/>
                    </a:lnTo>
                    <a:lnTo>
                      <a:pt x="40" y="31"/>
                    </a:lnTo>
                    <a:lnTo>
                      <a:pt x="40"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167" name="Freeform 211">
                <a:extLst>
                  <a:ext uri="{FF2B5EF4-FFF2-40B4-BE49-F238E27FC236}">
                    <a16:creationId xmlns:a16="http://schemas.microsoft.com/office/drawing/2014/main" id="{AC2CBA17-E0AE-BF99-4FD0-77CF9FD8548F}"/>
                  </a:ext>
                </a:extLst>
              </p:cNvPr>
              <p:cNvSpPr>
                <a:spLocks/>
              </p:cNvSpPr>
              <p:nvPr/>
            </p:nvSpPr>
            <p:spPr bwMode="auto">
              <a:xfrm>
                <a:off x="7029" y="5712"/>
                <a:ext cx="35" cy="31"/>
              </a:xfrm>
              <a:custGeom>
                <a:avLst/>
                <a:gdLst>
                  <a:gd name="T0" fmla="*/ 0 w 35"/>
                  <a:gd name="T1" fmla="*/ 21 h 31"/>
                  <a:gd name="T2" fmla="*/ 0 w 35"/>
                  <a:gd name="T3" fmla="*/ 31 h 31"/>
                  <a:gd name="T4" fmla="*/ 35 w 35"/>
                  <a:gd name="T5" fmla="*/ 11 h 31"/>
                  <a:gd name="T6" fmla="*/ 35 w 35"/>
                  <a:gd name="T7" fmla="*/ 0 h 31"/>
                  <a:gd name="T8" fmla="*/ 0 w 35"/>
                  <a:gd name="T9" fmla="*/ 21 h 31"/>
                </a:gdLst>
                <a:ahLst/>
                <a:cxnLst>
                  <a:cxn ang="0">
                    <a:pos x="T0" y="T1"/>
                  </a:cxn>
                  <a:cxn ang="0">
                    <a:pos x="T2" y="T3"/>
                  </a:cxn>
                  <a:cxn ang="0">
                    <a:pos x="T4" y="T5"/>
                  </a:cxn>
                  <a:cxn ang="0">
                    <a:pos x="T6" y="T7"/>
                  </a:cxn>
                  <a:cxn ang="0">
                    <a:pos x="T8" y="T9"/>
                  </a:cxn>
                </a:cxnLst>
                <a:rect l="0" t="0" r="r" b="b"/>
                <a:pathLst>
                  <a:path w="35" h="31">
                    <a:moveTo>
                      <a:pt x="0" y="21"/>
                    </a:moveTo>
                    <a:lnTo>
                      <a:pt x="0" y="31"/>
                    </a:lnTo>
                    <a:lnTo>
                      <a:pt x="35" y="11"/>
                    </a:lnTo>
                    <a:lnTo>
                      <a:pt x="35"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168" name="Freeform 212">
                <a:extLst>
                  <a:ext uri="{FF2B5EF4-FFF2-40B4-BE49-F238E27FC236}">
                    <a16:creationId xmlns:a16="http://schemas.microsoft.com/office/drawing/2014/main" id="{3F99073D-3507-6E3A-E450-507F3D90D4E7}"/>
                  </a:ext>
                </a:extLst>
              </p:cNvPr>
              <p:cNvSpPr>
                <a:spLocks/>
              </p:cNvSpPr>
              <p:nvPr/>
            </p:nvSpPr>
            <p:spPr bwMode="auto">
              <a:xfrm>
                <a:off x="6989" y="5692"/>
                <a:ext cx="75" cy="41"/>
              </a:xfrm>
              <a:custGeom>
                <a:avLst/>
                <a:gdLst>
                  <a:gd name="T0" fmla="*/ 0 w 75"/>
                  <a:gd name="T1" fmla="*/ 20 h 41"/>
                  <a:gd name="T2" fmla="*/ 40 w 75"/>
                  <a:gd name="T3" fmla="*/ 41 h 41"/>
                  <a:gd name="T4" fmla="*/ 75 w 75"/>
                  <a:gd name="T5" fmla="*/ 20 h 41"/>
                  <a:gd name="T6" fmla="*/ 35 w 75"/>
                  <a:gd name="T7" fmla="*/ 0 h 41"/>
                  <a:gd name="T8" fmla="*/ 0 w 75"/>
                  <a:gd name="T9" fmla="*/ 20 h 41"/>
                </a:gdLst>
                <a:ahLst/>
                <a:cxnLst>
                  <a:cxn ang="0">
                    <a:pos x="T0" y="T1"/>
                  </a:cxn>
                  <a:cxn ang="0">
                    <a:pos x="T2" y="T3"/>
                  </a:cxn>
                  <a:cxn ang="0">
                    <a:pos x="T4" y="T5"/>
                  </a:cxn>
                  <a:cxn ang="0">
                    <a:pos x="T6" y="T7"/>
                  </a:cxn>
                  <a:cxn ang="0">
                    <a:pos x="T8" y="T9"/>
                  </a:cxn>
                </a:cxnLst>
                <a:rect l="0" t="0" r="r" b="b"/>
                <a:pathLst>
                  <a:path w="75" h="41">
                    <a:moveTo>
                      <a:pt x="0" y="20"/>
                    </a:moveTo>
                    <a:lnTo>
                      <a:pt x="40" y="41"/>
                    </a:lnTo>
                    <a:lnTo>
                      <a:pt x="75"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169" name="Freeform 213">
                <a:extLst>
                  <a:ext uri="{FF2B5EF4-FFF2-40B4-BE49-F238E27FC236}">
                    <a16:creationId xmlns:a16="http://schemas.microsoft.com/office/drawing/2014/main" id="{CA57E353-6B56-527D-5111-3FA1A140FF9F}"/>
                  </a:ext>
                </a:extLst>
              </p:cNvPr>
              <p:cNvSpPr>
                <a:spLocks/>
              </p:cNvSpPr>
              <p:nvPr/>
            </p:nvSpPr>
            <p:spPr bwMode="auto">
              <a:xfrm>
                <a:off x="6943" y="573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170" name="Freeform 214">
                <a:extLst>
                  <a:ext uri="{FF2B5EF4-FFF2-40B4-BE49-F238E27FC236}">
                    <a16:creationId xmlns:a16="http://schemas.microsoft.com/office/drawing/2014/main" id="{3C533DD5-17CC-0C29-1331-F0F932A1353A}"/>
                  </a:ext>
                </a:extLst>
              </p:cNvPr>
              <p:cNvSpPr>
                <a:spLocks/>
              </p:cNvSpPr>
              <p:nvPr/>
            </p:nvSpPr>
            <p:spPr bwMode="auto">
              <a:xfrm>
                <a:off x="6978" y="5738"/>
                <a:ext cx="41" cy="30"/>
              </a:xfrm>
              <a:custGeom>
                <a:avLst/>
                <a:gdLst>
                  <a:gd name="T0" fmla="*/ 0 w 41"/>
                  <a:gd name="T1" fmla="*/ 20 h 30"/>
                  <a:gd name="T2" fmla="*/ 0 w 41"/>
                  <a:gd name="T3" fmla="*/ 30 h 30"/>
                  <a:gd name="T4" fmla="*/ 41 w 41"/>
                  <a:gd name="T5" fmla="*/ 10 h 30"/>
                  <a:gd name="T6" fmla="*/ 41 w 41"/>
                  <a:gd name="T7" fmla="*/ 0 h 30"/>
                  <a:gd name="T8" fmla="*/ 0 w 41"/>
                  <a:gd name="T9" fmla="*/ 20 h 30"/>
                </a:gdLst>
                <a:ahLst/>
                <a:cxnLst>
                  <a:cxn ang="0">
                    <a:pos x="T0" y="T1"/>
                  </a:cxn>
                  <a:cxn ang="0">
                    <a:pos x="T2" y="T3"/>
                  </a:cxn>
                  <a:cxn ang="0">
                    <a:pos x="T4" y="T5"/>
                  </a:cxn>
                  <a:cxn ang="0">
                    <a:pos x="T6" y="T7"/>
                  </a:cxn>
                  <a:cxn ang="0">
                    <a:pos x="T8" y="T9"/>
                  </a:cxn>
                </a:cxnLst>
                <a:rect l="0" t="0" r="r" b="b"/>
                <a:pathLst>
                  <a:path w="41" h="30">
                    <a:moveTo>
                      <a:pt x="0" y="20"/>
                    </a:moveTo>
                    <a:lnTo>
                      <a:pt x="0" y="30"/>
                    </a:lnTo>
                    <a:lnTo>
                      <a:pt x="41" y="10"/>
                    </a:lnTo>
                    <a:lnTo>
                      <a:pt x="41"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171" name="Freeform 215">
                <a:extLst>
                  <a:ext uri="{FF2B5EF4-FFF2-40B4-BE49-F238E27FC236}">
                    <a16:creationId xmlns:a16="http://schemas.microsoft.com/office/drawing/2014/main" id="{D5B64350-1D30-5031-F45A-8F7B0B0A5E7F}"/>
                  </a:ext>
                </a:extLst>
              </p:cNvPr>
              <p:cNvSpPr>
                <a:spLocks/>
              </p:cNvSpPr>
              <p:nvPr/>
            </p:nvSpPr>
            <p:spPr bwMode="auto">
              <a:xfrm>
                <a:off x="6943" y="5718"/>
                <a:ext cx="76" cy="40"/>
              </a:xfrm>
              <a:custGeom>
                <a:avLst/>
                <a:gdLst>
                  <a:gd name="T0" fmla="*/ 0 w 76"/>
                  <a:gd name="T1" fmla="*/ 20 h 40"/>
                  <a:gd name="T2" fmla="*/ 35 w 76"/>
                  <a:gd name="T3" fmla="*/ 40 h 40"/>
                  <a:gd name="T4" fmla="*/ 76 w 76"/>
                  <a:gd name="T5" fmla="*/ 20 h 40"/>
                  <a:gd name="T6" fmla="*/ 35 w 76"/>
                  <a:gd name="T7" fmla="*/ 0 h 40"/>
                  <a:gd name="T8" fmla="*/ 0 w 76"/>
                  <a:gd name="T9" fmla="*/ 20 h 40"/>
                </a:gdLst>
                <a:ahLst/>
                <a:cxnLst>
                  <a:cxn ang="0">
                    <a:pos x="T0" y="T1"/>
                  </a:cxn>
                  <a:cxn ang="0">
                    <a:pos x="T2" y="T3"/>
                  </a:cxn>
                  <a:cxn ang="0">
                    <a:pos x="T4" y="T5"/>
                  </a:cxn>
                  <a:cxn ang="0">
                    <a:pos x="T6" y="T7"/>
                  </a:cxn>
                  <a:cxn ang="0">
                    <a:pos x="T8" y="T9"/>
                  </a:cxn>
                </a:cxnLst>
                <a:rect l="0" t="0" r="r" b="b"/>
                <a:pathLst>
                  <a:path w="76" h="40">
                    <a:moveTo>
                      <a:pt x="0" y="20"/>
                    </a:moveTo>
                    <a:lnTo>
                      <a:pt x="35" y="40"/>
                    </a:lnTo>
                    <a:lnTo>
                      <a:pt x="76"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172" name="Freeform 216">
                <a:extLst>
                  <a:ext uri="{FF2B5EF4-FFF2-40B4-BE49-F238E27FC236}">
                    <a16:creationId xmlns:a16="http://schemas.microsoft.com/office/drawing/2014/main" id="{1410354C-9355-1932-50F6-4EAC1ACAA3C2}"/>
                  </a:ext>
                </a:extLst>
              </p:cNvPr>
              <p:cNvSpPr>
                <a:spLocks/>
              </p:cNvSpPr>
              <p:nvPr/>
            </p:nvSpPr>
            <p:spPr bwMode="auto">
              <a:xfrm>
                <a:off x="6898" y="5763"/>
                <a:ext cx="35" cy="35"/>
              </a:xfrm>
              <a:custGeom>
                <a:avLst/>
                <a:gdLst>
                  <a:gd name="T0" fmla="*/ 0 w 35"/>
                  <a:gd name="T1" fmla="*/ 0 h 35"/>
                  <a:gd name="T2" fmla="*/ 0 w 35"/>
                  <a:gd name="T3" fmla="*/ 15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173" name="Freeform 217">
                <a:extLst>
                  <a:ext uri="{FF2B5EF4-FFF2-40B4-BE49-F238E27FC236}">
                    <a16:creationId xmlns:a16="http://schemas.microsoft.com/office/drawing/2014/main" id="{18DB3F6D-26D9-9D48-AE4D-799E00202AA0}"/>
                  </a:ext>
                </a:extLst>
              </p:cNvPr>
              <p:cNvSpPr>
                <a:spLocks/>
              </p:cNvSpPr>
              <p:nvPr/>
            </p:nvSpPr>
            <p:spPr bwMode="auto">
              <a:xfrm>
                <a:off x="6933" y="5763"/>
                <a:ext cx="35" cy="35"/>
              </a:xfrm>
              <a:custGeom>
                <a:avLst/>
                <a:gdLst>
                  <a:gd name="T0" fmla="*/ 0 w 35"/>
                  <a:gd name="T1" fmla="*/ 20 h 35"/>
                  <a:gd name="T2" fmla="*/ 0 w 35"/>
                  <a:gd name="T3" fmla="*/ 35 h 35"/>
                  <a:gd name="T4" fmla="*/ 35 w 35"/>
                  <a:gd name="T5" fmla="*/ 15 h 35"/>
                  <a:gd name="T6" fmla="*/ 35 w 35"/>
                  <a:gd name="T7" fmla="*/ 0 h 35"/>
                  <a:gd name="T8" fmla="*/ 0 w 35"/>
                  <a:gd name="T9" fmla="*/ 20 h 35"/>
                </a:gdLst>
                <a:ahLst/>
                <a:cxnLst>
                  <a:cxn ang="0">
                    <a:pos x="T0" y="T1"/>
                  </a:cxn>
                  <a:cxn ang="0">
                    <a:pos x="T2" y="T3"/>
                  </a:cxn>
                  <a:cxn ang="0">
                    <a:pos x="T4" y="T5"/>
                  </a:cxn>
                  <a:cxn ang="0">
                    <a:pos x="T6" y="T7"/>
                  </a:cxn>
                  <a:cxn ang="0">
                    <a:pos x="T8" y="T9"/>
                  </a:cxn>
                </a:cxnLst>
                <a:rect l="0" t="0" r="r" b="b"/>
                <a:pathLst>
                  <a:path w="35" h="35">
                    <a:moveTo>
                      <a:pt x="0" y="20"/>
                    </a:moveTo>
                    <a:lnTo>
                      <a:pt x="0" y="35"/>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174" name="Freeform 218">
                <a:extLst>
                  <a:ext uri="{FF2B5EF4-FFF2-40B4-BE49-F238E27FC236}">
                    <a16:creationId xmlns:a16="http://schemas.microsoft.com/office/drawing/2014/main" id="{AD2EB979-0CE4-EEF7-B958-71D5E62C076B}"/>
                  </a:ext>
                </a:extLst>
              </p:cNvPr>
              <p:cNvSpPr>
                <a:spLocks/>
              </p:cNvSpPr>
              <p:nvPr/>
            </p:nvSpPr>
            <p:spPr bwMode="auto">
              <a:xfrm>
                <a:off x="6898" y="5743"/>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175" name="Freeform 219">
                <a:extLst>
                  <a:ext uri="{FF2B5EF4-FFF2-40B4-BE49-F238E27FC236}">
                    <a16:creationId xmlns:a16="http://schemas.microsoft.com/office/drawing/2014/main" id="{07964CA5-99AD-2B30-ECC5-F6992D7365EC}"/>
                  </a:ext>
                </a:extLst>
              </p:cNvPr>
              <p:cNvSpPr>
                <a:spLocks/>
              </p:cNvSpPr>
              <p:nvPr/>
            </p:nvSpPr>
            <p:spPr bwMode="auto">
              <a:xfrm>
                <a:off x="6853" y="5788"/>
                <a:ext cx="35" cy="35"/>
              </a:xfrm>
              <a:custGeom>
                <a:avLst/>
                <a:gdLst>
                  <a:gd name="T0" fmla="*/ 0 w 35"/>
                  <a:gd name="T1" fmla="*/ 0 h 35"/>
                  <a:gd name="T2" fmla="*/ 0 w 35"/>
                  <a:gd name="T3" fmla="*/ 15 h 35"/>
                  <a:gd name="T4" fmla="*/ 35 w 35"/>
                  <a:gd name="T5" fmla="*/ 35 h 35"/>
                  <a:gd name="T6" fmla="*/ 35 w 35"/>
                  <a:gd name="T7" fmla="*/ 25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5"/>
                    </a:lnTo>
                    <a:lnTo>
                      <a:pt x="35" y="35"/>
                    </a:lnTo>
                    <a:lnTo>
                      <a:pt x="35"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176" name="Freeform 220">
                <a:extLst>
                  <a:ext uri="{FF2B5EF4-FFF2-40B4-BE49-F238E27FC236}">
                    <a16:creationId xmlns:a16="http://schemas.microsoft.com/office/drawing/2014/main" id="{20594F78-333F-5FDE-1CFC-D11B145FC2B6}"/>
                  </a:ext>
                </a:extLst>
              </p:cNvPr>
              <p:cNvSpPr>
                <a:spLocks/>
              </p:cNvSpPr>
              <p:nvPr/>
            </p:nvSpPr>
            <p:spPr bwMode="auto">
              <a:xfrm>
                <a:off x="6888" y="5793"/>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177" name="Freeform 221">
                <a:extLst>
                  <a:ext uri="{FF2B5EF4-FFF2-40B4-BE49-F238E27FC236}">
                    <a16:creationId xmlns:a16="http://schemas.microsoft.com/office/drawing/2014/main" id="{3C42CF50-E49B-AFC3-7866-C35CDEADBFE6}"/>
                  </a:ext>
                </a:extLst>
              </p:cNvPr>
              <p:cNvSpPr>
                <a:spLocks/>
              </p:cNvSpPr>
              <p:nvPr/>
            </p:nvSpPr>
            <p:spPr bwMode="auto">
              <a:xfrm>
                <a:off x="6853" y="5768"/>
                <a:ext cx="70" cy="45"/>
              </a:xfrm>
              <a:custGeom>
                <a:avLst/>
                <a:gdLst>
                  <a:gd name="T0" fmla="*/ 0 w 70"/>
                  <a:gd name="T1" fmla="*/ 20 h 45"/>
                  <a:gd name="T2" fmla="*/ 35 w 70"/>
                  <a:gd name="T3" fmla="*/ 45 h 45"/>
                  <a:gd name="T4" fmla="*/ 70 w 70"/>
                  <a:gd name="T5" fmla="*/ 25 h 45"/>
                  <a:gd name="T6" fmla="*/ 35 w 70"/>
                  <a:gd name="T7" fmla="*/ 0 h 45"/>
                  <a:gd name="T8" fmla="*/ 0 w 70"/>
                  <a:gd name="T9" fmla="*/ 20 h 45"/>
                </a:gdLst>
                <a:ahLst/>
                <a:cxnLst>
                  <a:cxn ang="0">
                    <a:pos x="T0" y="T1"/>
                  </a:cxn>
                  <a:cxn ang="0">
                    <a:pos x="T2" y="T3"/>
                  </a:cxn>
                  <a:cxn ang="0">
                    <a:pos x="T4" y="T5"/>
                  </a:cxn>
                  <a:cxn ang="0">
                    <a:pos x="T6" y="T7"/>
                  </a:cxn>
                  <a:cxn ang="0">
                    <a:pos x="T8" y="T9"/>
                  </a:cxn>
                </a:cxnLst>
                <a:rect l="0" t="0" r="r" b="b"/>
                <a:pathLst>
                  <a:path w="70" h="45">
                    <a:moveTo>
                      <a:pt x="0" y="20"/>
                    </a:moveTo>
                    <a:lnTo>
                      <a:pt x="35" y="45"/>
                    </a:lnTo>
                    <a:lnTo>
                      <a:pt x="70" y="25"/>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178" name="Freeform 222">
                <a:extLst>
                  <a:ext uri="{FF2B5EF4-FFF2-40B4-BE49-F238E27FC236}">
                    <a16:creationId xmlns:a16="http://schemas.microsoft.com/office/drawing/2014/main" id="{6CBD7669-45B8-A744-C59B-F7A4FACEB4B6}"/>
                  </a:ext>
                </a:extLst>
              </p:cNvPr>
              <p:cNvSpPr>
                <a:spLocks/>
              </p:cNvSpPr>
              <p:nvPr/>
            </p:nvSpPr>
            <p:spPr bwMode="auto">
              <a:xfrm>
                <a:off x="6807" y="581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179" name="Freeform 223">
                <a:extLst>
                  <a:ext uri="{FF2B5EF4-FFF2-40B4-BE49-F238E27FC236}">
                    <a16:creationId xmlns:a16="http://schemas.microsoft.com/office/drawing/2014/main" id="{BA8A87CF-3D42-2ED8-CE52-608FAFB6797C}"/>
                  </a:ext>
                </a:extLst>
              </p:cNvPr>
              <p:cNvSpPr>
                <a:spLocks/>
              </p:cNvSpPr>
              <p:nvPr/>
            </p:nvSpPr>
            <p:spPr bwMode="auto">
              <a:xfrm>
                <a:off x="6842" y="5818"/>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180" name="Freeform 224">
                <a:extLst>
                  <a:ext uri="{FF2B5EF4-FFF2-40B4-BE49-F238E27FC236}">
                    <a16:creationId xmlns:a16="http://schemas.microsoft.com/office/drawing/2014/main" id="{F54CA892-10A8-F0E2-5453-1AE90D0DF340}"/>
                  </a:ext>
                </a:extLst>
              </p:cNvPr>
              <p:cNvSpPr>
                <a:spLocks/>
              </p:cNvSpPr>
              <p:nvPr/>
            </p:nvSpPr>
            <p:spPr bwMode="auto">
              <a:xfrm>
                <a:off x="6807" y="5798"/>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181" name="Freeform 225">
                <a:extLst>
                  <a:ext uri="{FF2B5EF4-FFF2-40B4-BE49-F238E27FC236}">
                    <a16:creationId xmlns:a16="http://schemas.microsoft.com/office/drawing/2014/main" id="{6FE3A4C8-7337-4FB2-2F16-9B94CB918AE1}"/>
                  </a:ext>
                </a:extLst>
              </p:cNvPr>
              <p:cNvSpPr>
                <a:spLocks/>
              </p:cNvSpPr>
              <p:nvPr/>
            </p:nvSpPr>
            <p:spPr bwMode="auto">
              <a:xfrm>
                <a:off x="6712" y="5869"/>
                <a:ext cx="40" cy="35"/>
              </a:xfrm>
              <a:custGeom>
                <a:avLst/>
                <a:gdLst>
                  <a:gd name="T0" fmla="*/ 0 w 40"/>
                  <a:gd name="T1" fmla="*/ 0 h 35"/>
                  <a:gd name="T2" fmla="*/ 0 w 40"/>
                  <a:gd name="T3" fmla="*/ 15 h 35"/>
                  <a:gd name="T4" fmla="*/ 40 w 40"/>
                  <a:gd name="T5" fmla="*/ 35 h 35"/>
                  <a:gd name="T6" fmla="*/ 40 w 40"/>
                  <a:gd name="T7" fmla="*/ 25 h 35"/>
                  <a:gd name="T8" fmla="*/ 0 w 40"/>
                  <a:gd name="T9" fmla="*/ 0 h 35"/>
                </a:gdLst>
                <a:ahLst/>
                <a:cxnLst>
                  <a:cxn ang="0">
                    <a:pos x="T0" y="T1"/>
                  </a:cxn>
                  <a:cxn ang="0">
                    <a:pos x="T2" y="T3"/>
                  </a:cxn>
                  <a:cxn ang="0">
                    <a:pos x="T4" y="T5"/>
                  </a:cxn>
                  <a:cxn ang="0">
                    <a:pos x="T6" y="T7"/>
                  </a:cxn>
                  <a:cxn ang="0">
                    <a:pos x="T8" y="T9"/>
                  </a:cxn>
                </a:cxnLst>
                <a:rect l="0" t="0" r="r" b="b"/>
                <a:pathLst>
                  <a:path w="40" h="35">
                    <a:moveTo>
                      <a:pt x="0" y="0"/>
                    </a:moveTo>
                    <a:lnTo>
                      <a:pt x="0" y="15"/>
                    </a:lnTo>
                    <a:lnTo>
                      <a:pt x="40" y="35"/>
                    </a:lnTo>
                    <a:lnTo>
                      <a:pt x="40" y="25"/>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182" name="Freeform 226">
                <a:extLst>
                  <a:ext uri="{FF2B5EF4-FFF2-40B4-BE49-F238E27FC236}">
                    <a16:creationId xmlns:a16="http://schemas.microsoft.com/office/drawing/2014/main" id="{479ADC70-4BAC-6462-5E7A-AF70532BD1DF}"/>
                  </a:ext>
                </a:extLst>
              </p:cNvPr>
              <p:cNvSpPr>
                <a:spLocks/>
              </p:cNvSpPr>
              <p:nvPr/>
            </p:nvSpPr>
            <p:spPr bwMode="auto">
              <a:xfrm>
                <a:off x="6752" y="5843"/>
                <a:ext cx="80" cy="61"/>
              </a:xfrm>
              <a:custGeom>
                <a:avLst/>
                <a:gdLst>
                  <a:gd name="T0" fmla="*/ 0 w 80"/>
                  <a:gd name="T1" fmla="*/ 51 h 61"/>
                  <a:gd name="T2" fmla="*/ 0 w 80"/>
                  <a:gd name="T3" fmla="*/ 61 h 61"/>
                  <a:gd name="T4" fmla="*/ 80 w 80"/>
                  <a:gd name="T5" fmla="*/ 10 h 61"/>
                  <a:gd name="T6" fmla="*/ 80 w 80"/>
                  <a:gd name="T7" fmla="*/ 0 h 61"/>
                  <a:gd name="T8" fmla="*/ 0 w 80"/>
                  <a:gd name="T9" fmla="*/ 51 h 61"/>
                </a:gdLst>
                <a:ahLst/>
                <a:cxnLst>
                  <a:cxn ang="0">
                    <a:pos x="T0" y="T1"/>
                  </a:cxn>
                  <a:cxn ang="0">
                    <a:pos x="T2" y="T3"/>
                  </a:cxn>
                  <a:cxn ang="0">
                    <a:pos x="T4" y="T5"/>
                  </a:cxn>
                  <a:cxn ang="0">
                    <a:pos x="T6" y="T7"/>
                  </a:cxn>
                  <a:cxn ang="0">
                    <a:pos x="T8" y="T9"/>
                  </a:cxn>
                </a:cxnLst>
                <a:rect l="0" t="0" r="r" b="b"/>
                <a:pathLst>
                  <a:path w="80" h="61">
                    <a:moveTo>
                      <a:pt x="0" y="51"/>
                    </a:moveTo>
                    <a:lnTo>
                      <a:pt x="0" y="61"/>
                    </a:lnTo>
                    <a:lnTo>
                      <a:pt x="80" y="10"/>
                    </a:lnTo>
                    <a:lnTo>
                      <a:pt x="80" y="0"/>
                    </a:lnTo>
                    <a:lnTo>
                      <a:pt x="0" y="5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183" name="Freeform 227">
                <a:extLst>
                  <a:ext uri="{FF2B5EF4-FFF2-40B4-BE49-F238E27FC236}">
                    <a16:creationId xmlns:a16="http://schemas.microsoft.com/office/drawing/2014/main" id="{809E1A5E-70A3-6E04-044A-BF0FF58D8D49}"/>
                  </a:ext>
                </a:extLst>
              </p:cNvPr>
              <p:cNvSpPr>
                <a:spLocks/>
              </p:cNvSpPr>
              <p:nvPr/>
            </p:nvSpPr>
            <p:spPr bwMode="auto">
              <a:xfrm>
                <a:off x="6712" y="5823"/>
                <a:ext cx="120" cy="71"/>
              </a:xfrm>
              <a:custGeom>
                <a:avLst/>
                <a:gdLst>
                  <a:gd name="T0" fmla="*/ 0 w 120"/>
                  <a:gd name="T1" fmla="*/ 46 h 71"/>
                  <a:gd name="T2" fmla="*/ 40 w 120"/>
                  <a:gd name="T3" fmla="*/ 71 h 71"/>
                  <a:gd name="T4" fmla="*/ 120 w 120"/>
                  <a:gd name="T5" fmla="*/ 20 h 71"/>
                  <a:gd name="T6" fmla="*/ 85 w 120"/>
                  <a:gd name="T7" fmla="*/ 0 h 71"/>
                  <a:gd name="T8" fmla="*/ 0 w 120"/>
                  <a:gd name="T9" fmla="*/ 46 h 71"/>
                </a:gdLst>
                <a:ahLst/>
                <a:cxnLst>
                  <a:cxn ang="0">
                    <a:pos x="T0" y="T1"/>
                  </a:cxn>
                  <a:cxn ang="0">
                    <a:pos x="T2" y="T3"/>
                  </a:cxn>
                  <a:cxn ang="0">
                    <a:pos x="T4" y="T5"/>
                  </a:cxn>
                  <a:cxn ang="0">
                    <a:pos x="T6" y="T7"/>
                  </a:cxn>
                  <a:cxn ang="0">
                    <a:pos x="T8" y="T9"/>
                  </a:cxn>
                </a:cxnLst>
                <a:rect l="0" t="0" r="r" b="b"/>
                <a:pathLst>
                  <a:path w="120" h="71">
                    <a:moveTo>
                      <a:pt x="0" y="46"/>
                    </a:moveTo>
                    <a:lnTo>
                      <a:pt x="40" y="71"/>
                    </a:lnTo>
                    <a:lnTo>
                      <a:pt x="120" y="20"/>
                    </a:lnTo>
                    <a:lnTo>
                      <a:pt x="85" y="0"/>
                    </a:lnTo>
                    <a:lnTo>
                      <a:pt x="0" y="4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184" name="Freeform 228">
                <a:extLst>
                  <a:ext uri="{FF2B5EF4-FFF2-40B4-BE49-F238E27FC236}">
                    <a16:creationId xmlns:a16="http://schemas.microsoft.com/office/drawing/2014/main" id="{DBBDE0E3-9C1B-7902-91FD-D1A832E1DC7A}"/>
                  </a:ext>
                </a:extLst>
              </p:cNvPr>
              <p:cNvSpPr>
                <a:spLocks/>
              </p:cNvSpPr>
              <p:nvPr/>
            </p:nvSpPr>
            <p:spPr bwMode="auto">
              <a:xfrm>
                <a:off x="7265" y="5607"/>
                <a:ext cx="36" cy="30"/>
              </a:xfrm>
              <a:custGeom>
                <a:avLst/>
                <a:gdLst>
                  <a:gd name="T0" fmla="*/ 0 w 36"/>
                  <a:gd name="T1" fmla="*/ 0 h 30"/>
                  <a:gd name="T2" fmla="*/ 0 w 36"/>
                  <a:gd name="T3" fmla="*/ 10 h 30"/>
                  <a:gd name="T4" fmla="*/ 36 w 36"/>
                  <a:gd name="T5" fmla="*/ 30 h 30"/>
                  <a:gd name="T6" fmla="*/ 36 w 36"/>
                  <a:gd name="T7" fmla="*/ 20 h 30"/>
                  <a:gd name="T8" fmla="*/ 0 w 36"/>
                  <a:gd name="T9" fmla="*/ 0 h 30"/>
                </a:gdLst>
                <a:ahLst/>
                <a:cxnLst>
                  <a:cxn ang="0">
                    <a:pos x="T0" y="T1"/>
                  </a:cxn>
                  <a:cxn ang="0">
                    <a:pos x="T2" y="T3"/>
                  </a:cxn>
                  <a:cxn ang="0">
                    <a:pos x="T4" y="T5"/>
                  </a:cxn>
                  <a:cxn ang="0">
                    <a:pos x="T6" y="T7"/>
                  </a:cxn>
                  <a:cxn ang="0">
                    <a:pos x="T8" y="T9"/>
                  </a:cxn>
                </a:cxnLst>
                <a:rect l="0" t="0" r="r" b="b"/>
                <a:pathLst>
                  <a:path w="36" h="30">
                    <a:moveTo>
                      <a:pt x="0" y="0"/>
                    </a:moveTo>
                    <a:lnTo>
                      <a:pt x="0" y="10"/>
                    </a:lnTo>
                    <a:lnTo>
                      <a:pt x="36" y="30"/>
                    </a:lnTo>
                    <a:lnTo>
                      <a:pt x="36"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185" name="Freeform 229">
                <a:extLst>
                  <a:ext uri="{FF2B5EF4-FFF2-40B4-BE49-F238E27FC236}">
                    <a16:creationId xmlns:a16="http://schemas.microsoft.com/office/drawing/2014/main" id="{F4C4D369-1898-8518-B07A-DF93CE05E7BE}"/>
                  </a:ext>
                </a:extLst>
              </p:cNvPr>
              <p:cNvSpPr>
                <a:spLocks/>
              </p:cNvSpPr>
              <p:nvPr/>
            </p:nvSpPr>
            <p:spPr bwMode="auto">
              <a:xfrm>
                <a:off x="7301" y="5607"/>
                <a:ext cx="40" cy="30"/>
              </a:xfrm>
              <a:custGeom>
                <a:avLst/>
                <a:gdLst>
                  <a:gd name="T0" fmla="*/ 0 w 40"/>
                  <a:gd name="T1" fmla="*/ 20 h 30"/>
                  <a:gd name="T2" fmla="*/ 0 w 40"/>
                  <a:gd name="T3" fmla="*/ 30 h 30"/>
                  <a:gd name="T4" fmla="*/ 40 w 40"/>
                  <a:gd name="T5" fmla="*/ 10 h 30"/>
                  <a:gd name="T6" fmla="*/ 40 w 40"/>
                  <a:gd name="T7" fmla="*/ 0 h 30"/>
                  <a:gd name="T8" fmla="*/ 0 w 40"/>
                  <a:gd name="T9" fmla="*/ 20 h 30"/>
                </a:gdLst>
                <a:ahLst/>
                <a:cxnLst>
                  <a:cxn ang="0">
                    <a:pos x="T0" y="T1"/>
                  </a:cxn>
                  <a:cxn ang="0">
                    <a:pos x="T2" y="T3"/>
                  </a:cxn>
                  <a:cxn ang="0">
                    <a:pos x="T4" y="T5"/>
                  </a:cxn>
                  <a:cxn ang="0">
                    <a:pos x="T6" y="T7"/>
                  </a:cxn>
                  <a:cxn ang="0">
                    <a:pos x="T8" y="T9"/>
                  </a:cxn>
                </a:cxnLst>
                <a:rect l="0" t="0" r="r" b="b"/>
                <a:pathLst>
                  <a:path w="40" h="30">
                    <a:moveTo>
                      <a:pt x="0" y="20"/>
                    </a:moveTo>
                    <a:lnTo>
                      <a:pt x="0" y="30"/>
                    </a:lnTo>
                    <a:lnTo>
                      <a:pt x="40" y="10"/>
                    </a:lnTo>
                    <a:lnTo>
                      <a:pt x="40"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186" name="Freeform 230">
                <a:extLst>
                  <a:ext uri="{FF2B5EF4-FFF2-40B4-BE49-F238E27FC236}">
                    <a16:creationId xmlns:a16="http://schemas.microsoft.com/office/drawing/2014/main" id="{6A479CF7-AE45-FAA3-D9C7-57AC6AC8FC0B}"/>
                  </a:ext>
                </a:extLst>
              </p:cNvPr>
              <p:cNvSpPr>
                <a:spLocks/>
              </p:cNvSpPr>
              <p:nvPr/>
            </p:nvSpPr>
            <p:spPr bwMode="auto">
              <a:xfrm>
                <a:off x="7265" y="5582"/>
                <a:ext cx="76" cy="45"/>
              </a:xfrm>
              <a:custGeom>
                <a:avLst/>
                <a:gdLst>
                  <a:gd name="T0" fmla="*/ 0 w 76"/>
                  <a:gd name="T1" fmla="*/ 25 h 45"/>
                  <a:gd name="T2" fmla="*/ 36 w 76"/>
                  <a:gd name="T3" fmla="*/ 45 h 45"/>
                  <a:gd name="T4" fmla="*/ 76 w 76"/>
                  <a:gd name="T5" fmla="*/ 25 h 45"/>
                  <a:gd name="T6" fmla="*/ 36 w 76"/>
                  <a:gd name="T7" fmla="*/ 0 h 45"/>
                  <a:gd name="T8" fmla="*/ 0 w 76"/>
                  <a:gd name="T9" fmla="*/ 25 h 45"/>
                </a:gdLst>
                <a:ahLst/>
                <a:cxnLst>
                  <a:cxn ang="0">
                    <a:pos x="T0" y="T1"/>
                  </a:cxn>
                  <a:cxn ang="0">
                    <a:pos x="T2" y="T3"/>
                  </a:cxn>
                  <a:cxn ang="0">
                    <a:pos x="T4" y="T5"/>
                  </a:cxn>
                  <a:cxn ang="0">
                    <a:pos x="T6" y="T7"/>
                  </a:cxn>
                  <a:cxn ang="0">
                    <a:pos x="T8" y="T9"/>
                  </a:cxn>
                </a:cxnLst>
                <a:rect l="0" t="0" r="r" b="b"/>
                <a:pathLst>
                  <a:path w="76" h="45">
                    <a:moveTo>
                      <a:pt x="0" y="25"/>
                    </a:moveTo>
                    <a:lnTo>
                      <a:pt x="36" y="45"/>
                    </a:lnTo>
                    <a:lnTo>
                      <a:pt x="76" y="25"/>
                    </a:lnTo>
                    <a:lnTo>
                      <a:pt x="36" y="0"/>
                    </a:lnTo>
                    <a:lnTo>
                      <a:pt x="0" y="2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187" name="Freeform 231">
                <a:extLst>
                  <a:ext uri="{FF2B5EF4-FFF2-40B4-BE49-F238E27FC236}">
                    <a16:creationId xmlns:a16="http://schemas.microsoft.com/office/drawing/2014/main" id="{ED1FF1FB-D4E5-9245-C4FA-D5E232DD0906}"/>
                  </a:ext>
                </a:extLst>
              </p:cNvPr>
              <p:cNvSpPr>
                <a:spLocks/>
              </p:cNvSpPr>
              <p:nvPr/>
            </p:nvSpPr>
            <p:spPr bwMode="auto">
              <a:xfrm>
                <a:off x="7220" y="5632"/>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188" name="Freeform 232">
                <a:extLst>
                  <a:ext uri="{FF2B5EF4-FFF2-40B4-BE49-F238E27FC236}">
                    <a16:creationId xmlns:a16="http://schemas.microsoft.com/office/drawing/2014/main" id="{149C4DB9-E042-78E3-2716-D69369F34F1B}"/>
                  </a:ext>
                </a:extLst>
              </p:cNvPr>
              <p:cNvSpPr>
                <a:spLocks/>
              </p:cNvSpPr>
              <p:nvPr/>
            </p:nvSpPr>
            <p:spPr bwMode="auto">
              <a:xfrm>
                <a:off x="7255" y="5632"/>
                <a:ext cx="36" cy="30"/>
              </a:xfrm>
              <a:custGeom>
                <a:avLst/>
                <a:gdLst>
                  <a:gd name="T0" fmla="*/ 0 w 36"/>
                  <a:gd name="T1" fmla="*/ 20 h 30"/>
                  <a:gd name="T2" fmla="*/ 0 w 36"/>
                  <a:gd name="T3" fmla="*/ 30 h 30"/>
                  <a:gd name="T4" fmla="*/ 36 w 36"/>
                  <a:gd name="T5" fmla="*/ 10 h 30"/>
                  <a:gd name="T6" fmla="*/ 36 w 36"/>
                  <a:gd name="T7" fmla="*/ 0 h 30"/>
                  <a:gd name="T8" fmla="*/ 0 w 36"/>
                  <a:gd name="T9" fmla="*/ 20 h 30"/>
                </a:gdLst>
                <a:ahLst/>
                <a:cxnLst>
                  <a:cxn ang="0">
                    <a:pos x="T0" y="T1"/>
                  </a:cxn>
                  <a:cxn ang="0">
                    <a:pos x="T2" y="T3"/>
                  </a:cxn>
                  <a:cxn ang="0">
                    <a:pos x="T4" y="T5"/>
                  </a:cxn>
                  <a:cxn ang="0">
                    <a:pos x="T6" y="T7"/>
                  </a:cxn>
                  <a:cxn ang="0">
                    <a:pos x="T8" y="T9"/>
                  </a:cxn>
                </a:cxnLst>
                <a:rect l="0" t="0" r="r" b="b"/>
                <a:pathLst>
                  <a:path w="36" h="30">
                    <a:moveTo>
                      <a:pt x="0" y="20"/>
                    </a:moveTo>
                    <a:lnTo>
                      <a:pt x="0" y="30"/>
                    </a:lnTo>
                    <a:lnTo>
                      <a:pt x="36" y="10"/>
                    </a:lnTo>
                    <a:lnTo>
                      <a:pt x="36"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189" name="Freeform 233">
                <a:extLst>
                  <a:ext uri="{FF2B5EF4-FFF2-40B4-BE49-F238E27FC236}">
                    <a16:creationId xmlns:a16="http://schemas.microsoft.com/office/drawing/2014/main" id="{E4DCBDB8-B794-63BC-4B46-62BF62E0F58E}"/>
                  </a:ext>
                </a:extLst>
              </p:cNvPr>
              <p:cNvSpPr>
                <a:spLocks/>
              </p:cNvSpPr>
              <p:nvPr/>
            </p:nvSpPr>
            <p:spPr bwMode="auto">
              <a:xfrm>
                <a:off x="7220" y="5612"/>
                <a:ext cx="71" cy="40"/>
              </a:xfrm>
              <a:custGeom>
                <a:avLst/>
                <a:gdLst>
                  <a:gd name="T0" fmla="*/ 0 w 71"/>
                  <a:gd name="T1" fmla="*/ 20 h 40"/>
                  <a:gd name="T2" fmla="*/ 35 w 71"/>
                  <a:gd name="T3" fmla="*/ 40 h 40"/>
                  <a:gd name="T4" fmla="*/ 71 w 71"/>
                  <a:gd name="T5" fmla="*/ 20 h 40"/>
                  <a:gd name="T6" fmla="*/ 35 w 71"/>
                  <a:gd name="T7" fmla="*/ 0 h 40"/>
                  <a:gd name="T8" fmla="*/ 0 w 71"/>
                  <a:gd name="T9" fmla="*/ 20 h 40"/>
                </a:gdLst>
                <a:ahLst/>
                <a:cxnLst>
                  <a:cxn ang="0">
                    <a:pos x="T0" y="T1"/>
                  </a:cxn>
                  <a:cxn ang="0">
                    <a:pos x="T2" y="T3"/>
                  </a:cxn>
                  <a:cxn ang="0">
                    <a:pos x="T4" y="T5"/>
                  </a:cxn>
                  <a:cxn ang="0">
                    <a:pos x="T6" y="T7"/>
                  </a:cxn>
                  <a:cxn ang="0">
                    <a:pos x="T8" y="T9"/>
                  </a:cxn>
                </a:cxnLst>
                <a:rect l="0" t="0" r="r" b="b"/>
                <a:pathLst>
                  <a:path w="71" h="40">
                    <a:moveTo>
                      <a:pt x="0" y="20"/>
                    </a:moveTo>
                    <a:lnTo>
                      <a:pt x="35" y="40"/>
                    </a:lnTo>
                    <a:lnTo>
                      <a:pt x="71"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190" name="Freeform 234">
                <a:extLst>
                  <a:ext uri="{FF2B5EF4-FFF2-40B4-BE49-F238E27FC236}">
                    <a16:creationId xmlns:a16="http://schemas.microsoft.com/office/drawing/2014/main" id="{9EDBC64A-A376-6EDC-1EDF-4DCF887FB79B}"/>
                  </a:ext>
                </a:extLst>
              </p:cNvPr>
              <p:cNvSpPr>
                <a:spLocks/>
              </p:cNvSpPr>
              <p:nvPr/>
            </p:nvSpPr>
            <p:spPr bwMode="auto">
              <a:xfrm>
                <a:off x="7175" y="5657"/>
                <a:ext cx="35" cy="35"/>
              </a:xfrm>
              <a:custGeom>
                <a:avLst/>
                <a:gdLst>
                  <a:gd name="T0" fmla="*/ 0 w 35"/>
                  <a:gd name="T1" fmla="*/ 0 h 35"/>
                  <a:gd name="T2" fmla="*/ 0 w 35"/>
                  <a:gd name="T3" fmla="*/ 10 h 35"/>
                  <a:gd name="T4" fmla="*/ 35 w 35"/>
                  <a:gd name="T5" fmla="*/ 35 h 35"/>
                  <a:gd name="T6" fmla="*/ 35 w 35"/>
                  <a:gd name="T7" fmla="*/ 2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lnTo>
                      <a:pt x="0" y="10"/>
                    </a:lnTo>
                    <a:lnTo>
                      <a:pt x="35" y="35"/>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191" name="Freeform 235">
                <a:extLst>
                  <a:ext uri="{FF2B5EF4-FFF2-40B4-BE49-F238E27FC236}">
                    <a16:creationId xmlns:a16="http://schemas.microsoft.com/office/drawing/2014/main" id="{48F27D17-5C8A-21E1-E319-A12B5367FCA6}"/>
                  </a:ext>
                </a:extLst>
              </p:cNvPr>
              <p:cNvSpPr>
                <a:spLocks/>
              </p:cNvSpPr>
              <p:nvPr/>
            </p:nvSpPr>
            <p:spPr bwMode="auto">
              <a:xfrm>
                <a:off x="7210" y="5657"/>
                <a:ext cx="35" cy="35"/>
              </a:xfrm>
              <a:custGeom>
                <a:avLst/>
                <a:gdLst>
                  <a:gd name="T0" fmla="*/ 0 w 35"/>
                  <a:gd name="T1" fmla="*/ 20 h 35"/>
                  <a:gd name="T2" fmla="*/ 0 w 35"/>
                  <a:gd name="T3" fmla="*/ 35 h 35"/>
                  <a:gd name="T4" fmla="*/ 35 w 35"/>
                  <a:gd name="T5" fmla="*/ 15 h 35"/>
                  <a:gd name="T6" fmla="*/ 35 w 35"/>
                  <a:gd name="T7" fmla="*/ 0 h 35"/>
                  <a:gd name="T8" fmla="*/ 0 w 35"/>
                  <a:gd name="T9" fmla="*/ 20 h 35"/>
                </a:gdLst>
                <a:ahLst/>
                <a:cxnLst>
                  <a:cxn ang="0">
                    <a:pos x="T0" y="T1"/>
                  </a:cxn>
                  <a:cxn ang="0">
                    <a:pos x="T2" y="T3"/>
                  </a:cxn>
                  <a:cxn ang="0">
                    <a:pos x="T4" y="T5"/>
                  </a:cxn>
                  <a:cxn ang="0">
                    <a:pos x="T6" y="T7"/>
                  </a:cxn>
                  <a:cxn ang="0">
                    <a:pos x="T8" y="T9"/>
                  </a:cxn>
                </a:cxnLst>
                <a:rect l="0" t="0" r="r" b="b"/>
                <a:pathLst>
                  <a:path w="35" h="35">
                    <a:moveTo>
                      <a:pt x="0" y="20"/>
                    </a:moveTo>
                    <a:lnTo>
                      <a:pt x="0" y="35"/>
                    </a:lnTo>
                    <a:lnTo>
                      <a:pt x="35" y="15"/>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192" name="Freeform 236">
                <a:extLst>
                  <a:ext uri="{FF2B5EF4-FFF2-40B4-BE49-F238E27FC236}">
                    <a16:creationId xmlns:a16="http://schemas.microsoft.com/office/drawing/2014/main" id="{7C36AE0F-EADB-E505-F928-BB418C3779F1}"/>
                  </a:ext>
                </a:extLst>
              </p:cNvPr>
              <p:cNvSpPr>
                <a:spLocks/>
              </p:cNvSpPr>
              <p:nvPr/>
            </p:nvSpPr>
            <p:spPr bwMode="auto">
              <a:xfrm>
                <a:off x="7175" y="5637"/>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193" name="Freeform 237">
                <a:extLst>
                  <a:ext uri="{FF2B5EF4-FFF2-40B4-BE49-F238E27FC236}">
                    <a16:creationId xmlns:a16="http://schemas.microsoft.com/office/drawing/2014/main" id="{47EE480C-CAB3-E24C-08E1-3AF780981AE4}"/>
                  </a:ext>
                </a:extLst>
              </p:cNvPr>
              <p:cNvSpPr>
                <a:spLocks/>
              </p:cNvSpPr>
              <p:nvPr/>
            </p:nvSpPr>
            <p:spPr bwMode="auto">
              <a:xfrm>
                <a:off x="6943" y="5793"/>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194" name="Freeform 238">
                <a:extLst>
                  <a:ext uri="{FF2B5EF4-FFF2-40B4-BE49-F238E27FC236}">
                    <a16:creationId xmlns:a16="http://schemas.microsoft.com/office/drawing/2014/main" id="{7493BD7B-C6EF-719D-3996-0393112756B1}"/>
                  </a:ext>
                </a:extLst>
              </p:cNvPr>
              <p:cNvSpPr>
                <a:spLocks/>
              </p:cNvSpPr>
              <p:nvPr/>
            </p:nvSpPr>
            <p:spPr bwMode="auto">
              <a:xfrm>
                <a:off x="6978" y="5687"/>
                <a:ext cx="222" cy="136"/>
              </a:xfrm>
              <a:custGeom>
                <a:avLst/>
                <a:gdLst>
                  <a:gd name="T0" fmla="*/ 0 w 222"/>
                  <a:gd name="T1" fmla="*/ 126 h 136"/>
                  <a:gd name="T2" fmla="*/ 0 w 222"/>
                  <a:gd name="T3" fmla="*/ 136 h 136"/>
                  <a:gd name="T4" fmla="*/ 222 w 222"/>
                  <a:gd name="T5" fmla="*/ 10 h 136"/>
                  <a:gd name="T6" fmla="*/ 222 w 222"/>
                  <a:gd name="T7" fmla="*/ 0 h 136"/>
                  <a:gd name="T8" fmla="*/ 0 w 222"/>
                  <a:gd name="T9" fmla="*/ 126 h 136"/>
                </a:gdLst>
                <a:ahLst/>
                <a:cxnLst>
                  <a:cxn ang="0">
                    <a:pos x="T0" y="T1"/>
                  </a:cxn>
                  <a:cxn ang="0">
                    <a:pos x="T2" y="T3"/>
                  </a:cxn>
                  <a:cxn ang="0">
                    <a:pos x="T4" y="T5"/>
                  </a:cxn>
                  <a:cxn ang="0">
                    <a:pos x="T6" y="T7"/>
                  </a:cxn>
                  <a:cxn ang="0">
                    <a:pos x="T8" y="T9"/>
                  </a:cxn>
                </a:cxnLst>
                <a:rect l="0" t="0" r="r" b="b"/>
                <a:pathLst>
                  <a:path w="222" h="136">
                    <a:moveTo>
                      <a:pt x="0" y="126"/>
                    </a:moveTo>
                    <a:lnTo>
                      <a:pt x="0" y="136"/>
                    </a:lnTo>
                    <a:lnTo>
                      <a:pt x="222" y="10"/>
                    </a:lnTo>
                    <a:lnTo>
                      <a:pt x="222" y="0"/>
                    </a:lnTo>
                    <a:lnTo>
                      <a:pt x="0" y="12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195" name="Freeform 239">
                <a:extLst>
                  <a:ext uri="{FF2B5EF4-FFF2-40B4-BE49-F238E27FC236}">
                    <a16:creationId xmlns:a16="http://schemas.microsoft.com/office/drawing/2014/main" id="{FF92B610-B073-38FD-D7EA-BFD156EAD5C1}"/>
                  </a:ext>
                </a:extLst>
              </p:cNvPr>
              <p:cNvSpPr>
                <a:spLocks/>
              </p:cNvSpPr>
              <p:nvPr/>
            </p:nvSpPr>
            <p:spPr bwMode="auto">
              <a:xfrm>
                <a:off x="6943" y="5662"/>
                <a:ext cx="257" cy="151"/>
              </a:xfrm>
              <a:custGeom>
                <a:avLst/>
                <a:gdLst>
                  <a:gd name="T0" fmla="*/ 0 w 257"/>
                  <a:gd name="T1" fmla="*/ 131 h 151"/>
                  <a:gd name="T2" fmla="*/ 35 w 257"/>
                  <a:gd name="T3" fmla="*/ 151 h 151"/>
                  <a:gd name="T4" fmla="*/ 257 w 257"/>
                  <a:gd name="T5" fmla="*/ 25 h 151"/>
                  <a:gd name="T6" fmla="*/ 222 w 257"/>
                  <a:gd name="T7" fmla="*/ 0 h 151"/>
                  <a:gd name="T8" fmla="*/ 0 w 257"/>
                  <a:gd name="T9" fmla="*/ 131 h 151"/>
                </a:gdLst>
                <a:ahLst/>
                <a:cxnLst>
                  <a:cxn ang="0">
                    <a:pos x="T0" y="T1"/>
                  </a:cxn>
                  <a:cxn ang="0">
                    <a:pos x="T2" y="T3"/>
                  </a:cxn>
                  <a:cxn ang="0">
                    <a:pos x="T4" y="T5"/>
                  </a:cxn>
                  <a:cxn ang="0">
                    <a:pos x="T6" y="T7"/>
                  </a:cxn>
                  <a:cxn ang="0">
                    <a:pos x="T8" y="T9"/>
                  </a:cxn>
                </a:cxnLst>
                <a:rect l="0" t="0" r="r" b="b"/>
                <a:pathLst>
                  <a:path w="257" h="151">
                    <a:moveTo>
                      <a:pt x="0" y="131"/>
                    </a:moveTo>
                    <a:lnTo>
                      <a:pt x="35" y="151"/>
                    </a:lnTo>
                    <a:lnTo>
                      <a:pt x="257" y="25"/>
                    </a:lnTo>
                    <a:lnTo>
                      <a:pt x="222" y="0"/>
                    </a:lnTo>
                    <a:lnTo>
                      <a:pt x="0" y="13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196" name="Freeform 240">
                <a:extLst>
                  <a:ext uri="{FF2B5EF4-FFF2-40B4-BE49-F238E27FC236}">
                    <a16:creationId xmlns:a16="http://schemas.microsoft.com/office/drawing/2014/main" id="{537EFBA3-CBD8-E586-80BD-55FE6B604C4C}"/>
                  </a:ext>
                </a:extLst>
              </p:cNvPr>
              <p:cNvSpPr>
                <a:spLocks/>
              </p:cNvSpPr>
              <p:nvPr/>
            </p:nvSpPr>
            <p:spPr bwMode="auto">
              <a:xfrm>
                <a:off x="6898" y="5818"/>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197" name="Freeform 241">
                <a:extLst>
                  <a:ext uri="{FF2B5EF4-FFF2-40B4-BE49-F238E27FC236}">
                    <a16:creationId xmlns:a16="http://schemas.microsoft.com/office/drawing/2014/main" id="{F0350A28-DF34-AA19-BE69-79E06B299CE4}"/>
                  </a:ext>
                </a:extLst>
              </p:cNvPr>
              <p:cNvSpPr>
                <a:spLocks/>
              </p:cNvSpPr>
              <p:nvPr/>
            </p:nvSpPr>
            <p:spPr bwMode="auto">
              <a:xfrm>
                <a:off x="6933" y="5818"/>
                <a:ext cx="35" cy="30"/>
              </a:xfrm>
              <a:custGeom>
                <a:avLst/>
                <a:gdLst>
                  <a:gd name="T0" fmla="*/ 0 w 35"/>
                  <a:gd name="T1" fmla="*/ 20 h 30"/>
                  <a:gd name="T2" fmla="*/ 0 w 35"/>
                  <a:gd name="T3" fmla="*/ 30 h 30"/>
                  <a:gd name="T4" fmla="*/ 35 w 35"/>
                  <a:gd name="T5" fmla="*/ 10 h 30"/>
                  <a:gd name="T6" fmla="*/ 35 w 35"/>
                  <a:gd name="T7" fmla="*/ 0 h 30"/>
                  <a:gd name="T8" fmla="*/ 0 w 35"/>
                  <a:gd name="T9" fmla="*/ 20 h 30"/>
                </a:gdLst>
                <a:ahLst/>
                <a:cxnLst>
                  <a:cxn ang="0">
                    <a:pos x="T0" y="T1"/>
                  </a:cxn>
                  <a:cxn ang="0">
                    <a:pos x="T2" y="T3"/>
                  </a:cxn>
                  <a:cxn ang="0">
                    <a:pos x="T4" y="T5"/>
                  </a:cxn>
                  <a:cxn ang="0">
                    <a:pos x="T6" y="T7"/>
                  </a:cxn>
                  <a:cxn ang="0">
                    <a:pos x="T8" y="T9"/>
                  </a:cxn>
                </a:cxnLst>
                <a:rect l="0" t="0" r="r" b="b"/>
                <a:pathLst>
                  <a:path w="35" h="30">
                    <a:moveTo>
                      <a:pt x="0" y="20"/>
                    </a:moveTo>
                    <a:lnTo>
                      <a:pt x="0" y="30"/>
                    </a:lnTo>
                    <a:lnTo>
                      <a:pt x="35" y="10"/>
                    </a:lnTo>
                    <a:lnTo>
                      <a:pt x="35" y="0"/>
                    </a:lnTo>
                    <a:lnTo>
                      <a:pt x="0" y="2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198" name="Freeform 242">
                <a:extLst>
                  <a:ext uri="{FF2B5EF4-FFF2-40B4-BE49-F238E27FC236}">
                    <a16:creationId xmlns:a16="http://schemas.microsoft.com/office/drawing/2014/main" id="{2E3DC7D9-9497-52D1-BD48-544DF5E4C960}"/>
                  </a:ext>
                </a:extLst>
              </p:cNvPr>
              <p:cNvSpPr>
                <a:spLocks/>
              </p:cNvSpPr>
              <p:nvPr/>
            </p:nvSpPr>
            <p:spPr bwMode="auto">
              <a:xfrm>
                <a:off x="6898" y="5798"/>
                <a:ext cx="70" cy="40"/>
              </a:xfrm>
              <a:custGeom>
                <a:avLst/>
                <a:gdLst>
                  <a:gd name="T0" fmla="*/ 0 w 70"/>
                  <a:gd name="T1" fmla="*/ 20 h 40"/>
                  <a:gd name="T2" fmla="*/ 35 w 70"/>
                  <a:gd name="T3" fmla="*/ 40 h 40"/>
                  <a:gd name="T4" fmla="*/ 70 w 70"/>
                  <a:gd name="T5" fmla="*/ 20 h 40"/>
                  <a:gd name="T6" fmla="*/ 35 w 70"/>
                  <a:gd name="T7" fmla="*/ 0 h 40"/>
                  <a:gd name="T8" fmla="*/ 0 w 70"/>
                  <a:gd name="T9" fmla="*/ 20 h 40"/>
                </a:gdLst>
                <a:ahLst/>
                <a:cxnLst>
                  <a:cxn ang="0">
                    <a:pos x="T0" y="T1"/>
                  </a:cxn>
                  <a:cxn ang="0">
                    <a:pos x="T2" y="T3"/>
                  </a:cxn>
                  <a:cxn ang="0">
                    <a:pos x="T4" y="T5"/>
                  </a:cxn>
                  <a:cxn ang="0">
                    <a:pos x="T6" y="T7"/>
                  </a:cxn>
                  <a:cxn ang="0">
                    <a:pos x="T8" y="T9"/>
                  </a:cxn>
                </a:cxnLst>
                <a:rect l="0" t="0" r="r" b="b"/>
                <a:pathLst>
                  <a:path w="70" h="40">
                    <a:moveTo>
                      <a:pt x="0" y="20"/>
                    </a:moveTo>
                    <a:lnTo>
                      <a:pt x="35" y="40"/>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199" name="Freeform 243">
                <a:extLst>
                  <a:ext uri="{FF2B5EF4-FFF2-40B4-BE49-F238E27FC236}">
                    <a16:creationId xmlns:a16="http://schemas.microsoft.com/office/drawing/2014/main" id="{D35CACAD-5E65-4CFD-ABC1-7A0F763C59FB}"/>
                  </a:ext>
                </a:extLst>
              </p:cNvPr>
              <p:cNvSpPr>
                <a:spLocks/>
              </p:cNvSpPr>
              <p:nvPr/>
            </p:nvSpPr>
            <p:spPr bwMode="auto">
              <a:xfrm>
                <a:off x="6853" y="5843"/>
                <a:ext cx="35" cy="36"/>
              </a:xfrm>
              <a:custGeom>
                <a:avLst/>
                <a:gdLst>
                  <a:gd name="T0" fmla="*/ 0 w 35"/>
                  <a:gd name="T1" fmla="*/ 0 h 36"/>
                  <a:gd name="T2" fmla="*/ 0 w 35"/>
                  <a:gd name="T3" fmla="*/ 10 h 36"/>
                  <a:gd name="T4" fmla="*/ 35 w 35"/>
                  <a:gd name="T5" fmla="*/ 36 h 36"/>
                  <a:gd name="T6" fmla="*/ 35 w 35"/>
                  <a:gd name="T7" fmla="*/ 21 h 36"/>
                  <a:gd name="T8" fmla="*/ 0 w 35"/>
                  <a:gd name="T9" fmla="*/ 0 h 36"/>
                </a:gdLst>
                <a:ahLst/>
                <a:cxnLst>
                  <a:cxn ang="0">
                    <a:pos x="T0" y="T1"/>
                  </a:cxn>
                  <a:cxn ang="0">
                    <a:pos x="T2" y="T3"/>
                  </a:cxn>
                  <a:cxn ang="0">
                    <a:pos x="T4" y="T5"/>
                  </a:cxn>
                  <a:cxn ang="0">
                    <a:pos x="T6" y="T7"/>
                  </a:cxn>
                  <a:cxn ang="0">
                    <a:pos x="T8" y="T9"/>
                  </a:cxn>
                </a:cxnLst>
                <a:rect l="0" t="0" r="r" b="b"/>
                <a:pathLst>
                  <a:path w="35" h="36">
                    <a:moveTo>
                      <a:pt x="0" y="0"/>
                    </a:moveTo>
                    <a:lnTo>
                      <a:pt x="0" y="10"/>
                    </a:lnTo>
                    <a:lnTo>
                      <a:pt x="35" y="36"/>
                    </a:lnTo>
                    <a:lnTo>
                      <a:pt x="35" y="21"/>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200" name="Freeform 244">
                <a:extLst>
                  <a:ext uri="{FF2B5EF4-FFF2-40B4-BE49-F238E27FC236}">
                    <a16:creationId xmlns:a16="http://schemas.microsoft.com/office/drawing/2014/main" id="{2A25A068-5C87-0FA6-7108-14C7E4BDE3E6}"/>
                  </a:ext>
                </a:extLst>
              </p:cNvPr>
              <p:cNvSpPr>
                <a:spLocks/>
              </p:cNvSpPr>
              <p:nvPr/>
            </p:nvSpPr>
            <p:spPr bwMode="auto">
              <a:xfrm>
                <a:off x="6888" y="5843"/>
                <a:ext cx="35" cy="36"/>
              </a:xfrm>
              <a:custGeom>
                <a:avLst/>
                <a:gdLst>
                  <a:gd name="T0" fmla="*/ 0 w 35"/>
                  <a:gd name="T1" fmla="*/ 21 h 36"/>
                  <a:gd name="T2" fmla="*/ 0 w 35"/>
                  <a:gd name="T3" fmla="*/ 36 h 36"/>
                  <a:gd name="T4" fmla="*/ 35 w 35"/>
                  <a:gd name="T5" fmla="*/ 16 h 36"/>
                  <a:gd name="T6" fmla="*/ 35 w 35"/>
                  <a:gd name="T7" fmla="*/ 0 h 36"/>
                  <a:gd name="T8" fmla="*/ 0 w 35"/>
                  <a:gd name="T9" fmla="*/ 21 h 36"/>
                </a:gdLst>
                <a:ahLst/>
                <a:cxnLst>
                  <a:cxn ang="0">
                    <a:pos x="T0" y="T1"/>
                  </a:cxn>
                  <a:cxn ang="0">
                    <a:pos x="T2" y="T3"/>
                  </a:cxn>
                  <a:cxn ang="0">
                    <a:pos x="T4" y="T5"/>
                  </a:cxn>
                  <a:cxn ang="0">
                    <a:pos x="T6" y="T7"/>
                  </a:cxn>
                  <a:cxn ang="0">
                    <a:pos x="T8" y="T9"/>
                  </a:cxn>
                </a:cxnLst>
                <a:rect l="0" t="0" r="r" b="b"/>
                <a:pathLst>
                  <a:path w="35" h="36">
                    <a:moveTo>
                      <a:pt x="0" y="21"/>
                    </a:moveTo>
                    <a:lnTo>
                      <a:pt x="0" y="36"/>
                    </a:lnTo>
                    <a:lnTo>
                      <a:pt x="35" y="16"/>
                    </a:lnTo>
                    <a:lnTo>
                      <a:pt x="35" y="0"/>
                    </a:lnTo>
                    <a:lnTo>
                      <a:pt x="0" y="21"/>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201" name="Freeform 245">
                <a:extLst>
                  <a:ext uri="{FF2B5EF4-FFF2-40B4-BE49-F238E27FC236}">
                    <a16:creationId xmlns:a16="http://schemas.microsoft.com/office/drawing/2014/main" id="{C915BB33-8F62-308F-3B7D-3301661606B6}"/>
                  </a:ext>
                </a:extLst>
              </p:cNvPr>
              <p:cNvSpPr>
                <a:spLocks/>
              </p:cNvSpPr>
              <p:nvPr/>
            </p:nvSpPr>
            <p:spPr bwMode="auto">
              <a:xfrm>
                <a:off x="6853" y="5823"/>
                <a:ext cx="70" cy="41"/>
              </a:xfrm>
              <a:custGeom>
                <a:avLst/>
                <a:gdLst>
                  <a:gd name="T0" fmla="*/ 0 w 70"/>
                  <a:gd name="T1" fmla="*/ 20 h 41"/>
                  <a:gd name="T2" fmla="*/ 35 w 70"/>
                  <a:gd name="T3" fmla="*/ 41 h 41"/>
                  <a:gd name="T4" fmla="*/ 70 w 70"/>
                  <a:gd name="T5" fmla="*/ 20 h 41"/>
                  <a:gd name="T6" fmla="*/ 35 w 70"/>
                  <a:gd name="T7" fmla="*/ 0 h 41"/>
                  <a:gd name="T8" fmla="*/ 0 w 70"/>
                  <a:gd name="T9" fmla="*/ 20 h 41"/>
                </a:gdLst>
                <a:ahLst/>
                <a:cxnLst>
                  <a:cxn ang="0">
                    <a:pos x="T0" y="T1"/>
                  </a:cxn>
                  <a:cxn ang="0">
                    <a:pos x="T2" y="T3"/>
                  </a:cxn>
                  <a:cxn ang="0">
                    <a:pos x="T4" y="T5"/>
                  </a:cxn>
                  <a:cxn ang="0">
                    <a:pos x="T6" y="T7"/>
                  </a:cxn>
                  <a:cxn ang="0">
                    <a:pos x="T8" y="T9"/>
                  </a:cxn>
                </a:cxnLst>
                <a:rect l="0" t="0" r="r" b="b"/>
                <a:pathLst>
                  <a:path w="70" h="41">
                    <a:moveTo>
                      <a:pt x="0" y="20"/>
                    </a:moveTo>
                    <a:lnTo>
                      <a:pt x="35" y="41"/>
                    </a:lnTo>
                    <a:lnTo>
                      <a:pt x="70" y="20"/>
                    </a:lnTo>
                    <a:lnTo>
                      <a:pt x="35" y="0"/>
                    </a:lnTo>
                    <a:lnTo>
                      <a:pt x="0" y="20"/>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202" name="Freeform 246">
                <a:extLst>
                  <a:ext uri="{FF2B5EF4-FFF2-40B4-BE49-F238E27FC236}">
                    <a16:creationId xmlns:a16="http://schemas.microsoft.com/office/drawing/2014/main" id="{C9E22E64-9210-1073-33C0-8B05425BBA72}"/>
                  </a:ext>
                </a:extLst>
              </p:cNvPr>
              <p:cNvSpPr>
                <a:spLocks/>
              </p:cNvSpPr>
              <p:nvPr/>
            </p:nvSpPr>
            <p:spPr bwMode="auto">
              <a:xfrm>
                <a:off x="6762" y="5899"/>
                <a:ext cx="35" cy="30"/>
              </a:xfrm>
              <a:custGeom>
                <a:avLst/>
                <a:gdLst>
                  <a:gd name="T0" fmla="*/ 0 w 35"/>
                  <a:gd name="T1" fmla="*/ 0 h 30"/>
                  <a:gd name="T2" fmla="*/ 0 w 35"/>
                  <a:gd name="T3" fmla="*/ 10 h 30"/>
                  <a:gd name="T4" fmla="*/ 35 w 35"/>
                  <a:gd name="T5" fmla="*/ 30 h 30"/>
                  <a:gd name="T6" fmla="*/ 35 w 35"/>
                  <a:gd name="T7" fmla="*/ 20 h 30"/>
                  <a:gd name="T8" fmla="*/ 0 w 35"/>
                  <a:gd name="T9" fmla="*/ 0 h 30"/>
                </a:gdLst>
                <a:ahLst/>
                <a:cxnLst>
                  <a:cxn ang="0">
                    <a:pos x="T0" y="T1"/>
                  </a:cxn>
                  <a:cxn ang="0">
                    <a:pos x="T2" y="T3"/>
                  </a:cxn>
                  <a:cxn ang="0">
                    <a:pos x="T4" y="T5"/>
                  </a:cxn>
                  <a:cxn ang="0">
                    <a:pos x="T6" y="T7"/>
                  </a:cxn>
                  <a:cxn ang="0">
                    <a:pos x="T8" y="T9"/>
                  </a:cxn>
                </a:cxnLst>
                <a:rect l="0" t="0" r="r" b="b"/>
                <a:pathLst>
                  <a:path w="35" h="30">
                    <a:moveTo>
                      <a:pt x="0" y="0"/>
                    </a:moveTo>
                    <a:lnTo>
                      <a:pt x="0" y="10"/>
                    </a:lnTo>
                    <a:lnTo>
                      <a:pt x="35" y="30"/>
                    </a:lnTo>
                    <a:lnTo>
                      <a:pt x="35" y="20"/>
                    </a:lnTo>
                    <a:lnTo>
                      <a:pt x="0" y="0"/>
                    </a:ln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203" name="Freeform 247">
                <a:extLst>
                  <a:ext uri="{FF2B5EF4-FFF2-40B4-BE49-F238E27FC236}">
                    <a16:creationId xmlns:a16="http://schemas.microsoft.com/office/drawing/2014/main" id="{C7EFB191-FAB8-471B-D857-150FCC7F15A7}"/>
                  </a:ext>
                </a:extLst>
              </p:cNvPr>
              <p:cNvSpPr>
                <a:spLocks/>
              </p:cNvSpPr>
              <p:nvPr/>
            </p:nvSpPr>
            <p:spPr bwMode="auto">
              <a:xfrm>
                <a:off x="6797" y="5869"/>
                <a:ext cx="81" cy="60"/>
              </a:xfrm>
              <a:custGeom>
                <a:avLst/>
                <a:gdLst>
                  <a:gd name="T0" fmla="*/ 0 w 81"/>
                  <a:gd name="T1" fmla="*/ 50 h 60"/>
                  <a:gd name="T2" fmla="*/ 0 w 81"/>
                  <a:gd name="T3" fmla="*/ 60 h 60"/>
                  <a:gd name="T4" fmla="*/ 81 w 81"/>
                  <a:gd name="T5" fmla="*/ 15 h 60"/>
                  <a:gd name="T6" fmla="*/ 81 w 81"/>
                  <a:gd name="T7" fmla="*/ 0 h 60"/>
                  <a:gd name="T8" fmla="*/ 0 w 81"/>
                  <a:gd name="T9" fmla="*/ 50 h 60"/>
                </a:gdLst>
                <a:ahLst/>
                <a:cxnLst>
                  <a:cxn ang="0">
                    <a:pos x="T0" y="T1"/>
                  </a:cxn>
                  <a:cxn ang="0">
                    <a:pos x="T2" y="T3"/>
                  </a:cxn>
                  <a:cxn ang="0">
                    <a:pos x="T4" y="T5"/>
                  </a:cxn>
                  <a:cxn ang="0">
                    <a:pos x="T6" y="T7"/>
                  </a:cxn>
                  <a:cxn ang="0">
                    <a:pos x="T8" y="T9"/>
                  </a:cxn>
                </a:cxnLst>
                <a:rect l="0" t="0" r="r" b="b"/>
                <a:pathLst>
                  <a:path w="81" h="60">
                    <a:moveTo>
                      <a:pt x="0" y="50"/>
                    </a:moveTo>
                    <a:lnTo>
                      <a:pt x="0" y="60"/>
                    </a:lnTo>
                    <a:lnTo>
                      <a:pt x="81" y="15"/>
                    </a:lnTo>
                    <a:lnTo>
                      <a:pt x="81" y="0"/>
                    </a:lnTo>
                    <a:lnTo>
                      <a:pt x="0" y="5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204" name="Freeform 248">
                <a:extLst>
                  <a:ext uri="{FF2B5EF4-FFF2-40B4-BE49-F238E27FC236}">
                    <a16:creationId xmlns:a16="http://schemas.microsoft.com/office/drawing/2014/main" id="{93745D33-94E8-8E11-0BEE-10DDF4C31758}"/>
                  </a:ext>
                </a:extLst>
              </p:cNvPr>
              <p:cNvSpPr>
                <a:spLocks/>
              </p:cNvSpPr>
              <p:nvPr/>
            </p:nvSpPr>
            <p:spPr bwMode="auto">
              <a:xfrm>
                <a:off x="6762" y="5848"/>
                <a:ext cx="116" cy="71"/>
              </a:xfrm>
              <a:custGeom>
                <a:avLst/>
                <a:gdLst>
                  <a:gd name="T0" fmla="*/ 0 w 116"/>
                  <a:gd name="T1" fmla="*/ 51 h 71"/>
                  <a:gd name="T2" fmla="*/ 35 w 116"/>
                  <a:gd name="T3" fmla="*/ 71 h 71"/>
                  <a:gd name="T4" fmla="*/ 116 w 116"/>
                  <a:gd name="T5" fmla="*/ 21 h 71"/>
                  <a:gd name="T6" fmla="*/ 80 w 116"/>
                  <a:gd name="T7" fmla="*/ 0 h 71"/>
                  <a:gd name="T8" fmla="*/ 0 w 116"/>
                  <a:gd name="T9" fmla="*/ 51 h 71"/>
                </a:gdLst>
                <a:ahLst/>
                <a:cxnLst>
                  <a:cxn ang="0">
                    <a:pos x="T0" y="T1"/>
                  </a:cxn>
                  <a:cxn ang="0">
                    <a:pos x="T2" y="T3"/>
                  </a:cxn>
                  <a:cxn ang="0">
                    <a:pos x="T4" y="T5"/>
                  </a:cxn>
                  <a:cxn ang="0">
                    <a:pos x="T6" y="T7"/>
                  </a:cxn>
                  <a:cxn ang="0">
                    <a:pos x="T8" y="T9"/>
                  </a:cxn>
                </a:cxnLst>
                <a:rect l="0" t="0" r="r" b="b"/>
                <a:pathLst>
                  <a:path w="116" h="71">
                    <a:moveTo>
                      <a:pt x="0" y="51"/>
                    </a:moveTo>
                    <a:lnTo>
                      <a:pt x="35" y="71"/>
                    </a:lnTo>
                    <a:lnTo>
                      <a:pt x="116" y="21"/>
                    </a:lnTo>
                    <a:lnTo>
                      <a:pt x="80" y="0"/>
                    </a:lnTo>
                    <a:lnTo>
                      <a:pt x="0" y="5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205" name="Freeform 249">
                <a:extLst>
                  <a:ext uri="{FF2B5EF4-FFF2-40B4-BE49-F238E27FC236}">
                    <a16:creationId xmlns:a16="http://schemas.microsoft.com/office/drawing/2014/main" id="{B9F165D9-66E6-8D4D-A98B-990054F79F16}"/>
                  </a:ext>
                </a:extLst>
              </p:cNvPr>
              <p:cNvSpPr>
                <a:spLocks/>
              </p:cNvSpPr>
              <p:nvPr/>
            </p:nvSpPr>
            <p:spPr bwMode="auto">
              <a:xfrm>
                <a:off x="6903" y="4766"/>
                <a:ext cx="156" cy="277"/>
              </a:xfrm>
              <a:custGeom>
                <a:avLst/>
                <a:gdLst>
                  <a:gd name="T0" fmla="*/ 0 w 156"/>
                  <a:gd name="T1" fmla="*/ 90 h 277"/>
                  <a:gd name="T2" fmla="*/ 0 w 156"/>
                  <a:gd name="T3" fmla="*/ 277 h 277"/>
                  <a:gd name="T4" fmla="*/ 156 w 156"/>
                  <a:gd name="T5" fmla="*/ 181 h 277"/>
                  <a:gd name="T6" fmla="*/ 156 w 156"/>
                  <a:gd name="T7" fmla="*/ 0 h 277"/>
                  <a:gd name="T8" fmla="*/ 0 w 156"/>
                  <a:gd name="T9" fmla="*/ 90 h 277"/>
                </a:gdLst>
                <a:ahLst/>
                <a:cxnLst>
                  <a:cxn ang="0">
                    <a:pos x="T0" y="T1"/>
                  </a:cxn>
                  <a:cxn ang="0">
                    <a:pos x="T2" y="T3"/>
                  </a:cxn>
                  <a:cxn ang="0">
                    <a:pos x="T4" y="T5"/>
                  </a:cxn>
                  <a:cxn ang="0">
                    <a:pos x="T6" y="T7"/>
                  </a:cxn>
                  <a:cxn ang="0">
                    <a:pos x="T8" y="T9"/>
                  </a:cxn>
                </a:cxnLst>
                <a:rect l="0" t="0" r="r" b="b"/>
                <a:pathLst>
                  <a:path w="156" h="277">
                    <a:moveTo>
                      <a:pt x="0" y="90"/>
                    </a:moveTo>
                    <a:lnTo>
                      <a:pt x="0" y="277"/>
                    </a:lnTo>
                    <a:lnTo>
                      <a:pt x="156" y="181"/>
                    </a:lnTo>
                    <a:lnTo>
                      <a:pt x="156" y="0"/>
                    </a:lnTo>
                    <a:lnTo>
                      <a:pt x="0" y="9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206" name="Freeform 250">
                <a:extLst>
                  <a:ext uri="{FF2B5EF4-FFF2-40B4-BE49-F238E27FC236}">
                    <a16:creationId xmlns:a16="http://schemas.microsoft.com/office/drawing/2014/main" id="{8A84BD83-B1BB-7E4C-2FEA-501C4AF2CE7A}"/>
                  </a:ext>
                </a:extLst>
              </p:cNvPr>
              <p:cNvSpPr>
                <a:spLocks/>
              </p:cNvSpPr>
              <p:nvPr/>
            </p:nvSpPr>
            <p:spPr bwMode="auto">
              <a:xfrm>
                <a:off x="6747" y="4947"/>
                <a:ext cx="116" cy="75"/>
              </a:xfrm>
              <a:custGeom>
                <a:avLst/>
                <a:gdLst>
                  <a:gd name="T0" fmla="*/ 0 w 116"/>
                  <a:gd name="T1" fmla="*/ 65 h 75"/>
                  <a:gd name="T2" fmla="*/ 0 w 116"/>
                  <a:gd name="T3" fmla="*/ 75 h 75"/>
                  <a:gd name="T4" fmla="*/ 116 w 116"/>
                  <a:gd name="T5" fmla="*/ 10 h 75"/>
                  <a:gd name="T6" fmla="*/ 116 w 116"/>
                  <a:gd name="T7" fmla="*/ 0 h 75"/>
                  <a:gd name="T8" fmla="*/ 0 w 116"/>
                  <a:gd name="T9" fmla="*/ 65 h 75"/>
                </a:gdLst>
                <a:ahLst/>
                <a:cxnLst>
                  <a:cxn ang="0">
                    <a:pos x="T0" y="T1"/>
                  </a:cxn>
                  <a:cxn ang="0">
                    <a:pos x="T2" y="T3"/>
                  </a:cxn>
                  <a:cxn ang="0">
                    <a:pos x="T4" y="T5"/>
                  </a:cxn>
                  <a:cxn ang="0">
                    <a:pos x="T6" y="T7"/>
                  </a:cxn>
                  <a:cxn ang="0">
                    <a:pos x="T8" y="T9"/>
                  </a:cxn>
                </a:cxnLst>
                <a:rect l="0" t="0" r="r" b="b"/>
                <a:pathLst>
                  <a:path w="116" h="75">
                    <a:moveTo>
                      <a:pt x="0" y="65"/>
                    </a:moveTo>
                    <a:lnTo>
                      <a:pt x="0" y="75"/>
                    </a:lnTo>
                    <a:lnTo>
                      <a:pt x="116" y="10"/>
                    </a:lnTo>
                    <a:lnTo>
                      <a:pt x="116" y="0"/>
                    </a:lnTo>
                    <a:lnTo>
                      <a:pt x="0" y="6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207" name="Freeform 251">
                <a:extLst>
                  <a:ext uri="{FF2B5EF4-FFF2-40B4-BE49-F238E27FC236}">
                    <a16:creationId xmlns:a16="http://schemas.microsoft.com/office/drawing/2014/main" id="{F39E34A9-EB54-EBC7-DFA3-57181E2F9205}"/>
                  </a:ext>
                </a:extLst>
              </p:cNvPr>
              <p:cNvSpPr>
                <a:spLocks/>
              </p:cNvSpPr>
              <p:nvPr/>
            </p:nvSpPr>
            <p:spPr bwMode="auto">
              <a:xfrm>
                <a:off x="6747" y="4927"/>
                <a:ext cx="116" cy="70"/>
              </a:xfrm>
              <a:custGeom>
                <a:avLst/>
                <a:gdLst>
                  <a:gd name="T0" fmla="*/ 0 w 116"/>
                  <a:gd name="T1" fmla="*/ 65 h 70"/>
                  <a:gd name="T2" fmla="*/ 0 w 116"/>
                  <a:gd name="T3" fmla="*/ 70 h 70"/>
                  <a:gd name="T4" fmla="*/ 116 w 116"/>
                  <a:gd name="T5" fmla="*/ 5 h 70"/>
                  <a:gd name="T6" fmla="*/ 116 w 116"/>
                  <a:gd name="T7" fmla="*/ 0 h 70"/>
                  <a:gd name="T8" fmla="*/ 0 w 116"/>
                  <a:gd name="T9" fmla="*/ 65 h 70"/>
                </a:gdLst>
                <a:ahLst/>
                <a:cxnLst>
                  <a:cxn ang="0">
                    <a:pos x="T0" y="T1"/>
                  </a:cxn>
                  <a:cxn ang="0">
                    <a:pos x="T2" y="T3"/>
                  </a:cxn>
                  <a:cxn ang="0">
                    <a:pos x="T4" y="T5"/>
                  </a:cxn>
                  <a:cxn ang="0">
                    <a:pos x="T6" y="T7"/>
                  </a:cxn>
                  <a:cxn ang="0">
                    <a:pos x="T8" y="T9"/>
                  </a:cxn>
                </a:cxnLst>
                <a:rect l="0" t="0" r="r" b="b"/>
                <a:pathLst>
                  <a:path w="116" h="70">
                    <a:moveTo>
                      <a:pt x="0" y="65"/>
                    </a:moveTo>
                    <a:lnTo>
                      <a:pt x="0" y="70"/>
                    </a:lnTo>
                    <a:lnTo>
                      <a:pt x="116" y="5"/>
                    </a:lnTo>
                    <a:lnTo>
                      <a:pt x="116" y="0"/>
                    </a:lnTo>
                    <a:lnTo>
                      <a:pt x="0" y="6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208" name="Freeform 252">
                <a:extLst>
                  <a:ext uri="{FF2B5EF4-FFF2-40B4-BE49-F238E27FC236}">
                    <a16:creationId xmlns:a16="http://schemas.microsoft.com/office/drawing/2014/main" id="{BF809DB6-4E8E-F2B0-11AB-356242775138}"/>
                  </a:ext>
                </a:extLst>
              </p:cNvPr>
              <p:cNvSpPr>
                <a:spLocks/>
              </p:cNvSpPr>
              <p:nvPr/>
            </p:nvSpPr>
            <p:spPr bwMode="auto">
              <a:xfrm>
                <a:off x="6747" y="4902"/>
                <a:ext cx="116" cy="75"/>
              </a:xfrm>
              <a:custGeom>
                <a:avLst/>
                <a:gdLst>
                  <a:gd name="T0" fmla="*/ 0 w 116"/>
                  <a:gd name="T1" fmla="*/ 65 h 75"/>
                  <a:gd name="T2" fmla="*/ 0 w 116"/>
                  <a:gd name="T3" fmla="*/ 75 h 75"/>
                  <a:gd name="T4" fmla="*/ 116 w 116"/>
                  <a:gd name="T5" fmla="*/ 5 h 75"/>
                  <a:gd name="T6" fmla="*/ 116 w 116"/>
                  <a:gd name="T7" fmla="*/ 0 h 75"/>
                  <a:gd name="T8" fmla="*/ 0 w 116"/>
                  <a:gd name="T9" fmla="*/ 65 h 75"/>
                </a:gdLst>
                <a:ahLst/>
                <a:cxnLst>
                  <a:cxn ang="0">
                    <a:pos x="T0" y="T1"/>
                  </a:cxn>
                  <a:cxn ang="0">
                    <a:pos x="T2" y="T3"/>
                  </a:cxn>
                  <a:cxn ang="0">
                    <a:pos x="T4" y="T5"/>
                  </a:cxn>
                  <a:cxn ang="0">
                    <a:pos x="T6" y="T7"/>
                  </a:cxn>
                  <a:cxn ang="0">
                    <a:pos x="T8" y="T9"/>
                  </a:cxn>
                </a:cxnLst>
                <a:rect l="0" t="0" r="r" b="b"/>
                <a:pathLst>
                  <a:path w="116" h="75">
                    <a:moveTo>
                      <a:pt x="0" y="65"/>
                    </a:moveTo>
                    <a:lnTo>
                      <a:pt x="0" y="75"/>
                    </a:lnTo>
                    <a:lnTo>
                      <a:pt x="116" y="5"/>
                    </a:lnTo>
                    <a:lnTo>
                      <a:pt x="116" y="0"/>
                    </a:lnTo>
                    <a:lnTo>
                      <a:pt x="0" y="65"/>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209" name="Freeform 253">
                <a:extLst>
                  <a:ext uri="{FF2B5EF4-FFF2-40B4-BE49-F238E27FC236}">
                    <a16:creationId xmlns:a16="http://schemas.microsoft.com/office/drawing/2014/main" id="{B1830627-782F-C1F8-586F-C80899495825}"/>
                  </a:ext>
                </a:extLst>
              </p:cNvPr>
              <p:cNvSpPr>
                <a:spLocks/>
              </p:cNvSpPr>
              <p:nvPr/>
            </p:nvSpPr>
            <p:spPr bwMode="auto">
              <a:xfrm>
                <a:off x="6747" y="4876"/>
                <a:ext cx="116" cy="76"/>
              </a:xfrm>
              <a:custGeom>
                <a:avLst/>
                <a:gdLst>
                  <a:gd name="T0" fmla="*/ 0 w 116"/>
                  <a:gd name="T1" fmla="*/ 71 h 76"/>
                  <a:gd name="T2" fmla="*/ 0 w 116"/>
                  <a:gd name="T3" fmla="*/ 76 h 76"/>
                  <a:gd name="T4" fmla="*/ 116 w 116"/>
                  <a:gd name="T5" fmla="*/ 11 h 76"/>
                  <a:gd name="T6" fmla="*/ 116 w 116"/>
                  <a:gd name="T7" fmla="*/ 0 h 76"/>
                  <a:gd name="T8" fmla="*/ 0 w 116"/>
                  <a:gd name="T9" fmla="*/ 71 h 76"/>
                </a:gdLst>
                <a:ahLst/>
                <a:cxnLst>
                  <a:cxn ang="0">
                    <a:pos x="T0" y="T1"/>
                  </a:cxn>
                  <a:cxn ang="0">
                    <a:pos x="T2" y="T3"/>
                  </a:cxn>
                  <a:cxn ang="0">
                    <a:pos x="T4" y="T5"/>
                  </a:cxn>
                  <a:cxn ang="0">
                    <a:pos x="T6" y="T7"/>
                  </a:cxn>
                  <a:cxn ang="0">
                    <a:pos x="T8" y="T9"/>
                  </a:cxn>
                </a:cxnLst>
                <a:rect l="0" t="0" r="r" b="b"/>
                <a:pathLst>
                  <a:path w="116" h="76">
                    <a:moveTo>
                      <a:pt x="0" y="71"/>
                    </a:moveTo>
                    <a:lnTo>
                      <a:pt x="0" y="76"/>
                    </a:lnTo>
                    <a:lnTo>
                      <a:pt x="116" y="11"/>
                    </a:lnTo>
                    <a:lnTo>
                      <a:pt x="116" y="0"/>
                    </a:lnTo>
                    <a:lnTo>
                      <a:pt x="0" y="7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210" name="Freeform 254">
                <a:extLst>
                  <a:ext uri="{FF2B5EF4-FFF2-40B4-BE49-F238E27FC236}">
                    <a16:creationId xmlns:a16="http://schemas.microsoft.com/office/drawing/2014/main" id="{4CF5181A-52EC-6745-5F30-C0774FED2E8D}"/>
                  </a:ext>
                </a:extLst>
              </p:cNvPr>
              <p:cNvSpPr>
                <a:spLocks/>
              </p:cNvSpPr>
              <p:nvPr/>
            </p:nvSpPr>
            <p:spPr bwMode="auto">
              <a:xfrm>
                <a:off x="6747" y="4992"/>
                <a:ext cx="116" cy="76"/>
              </a:xfrm>
              <a:custGeom>
                <a:avLst/>
                <a:gdLst>
                  <a:gd name="T0" fmla="*/ 0 w 116"/>
                  <a:gd name="T1" fmla="*/ 66 h 76"/>
                  <a:gd name="T2" fmla="*/ 0 w 116"/>
                  <a:gd name="T3" fmla="*/ 76 h 76"/>
                  <a:gd name="T4" fmla="*/ 116 w 116"/>
                  <a:gd name="T5" fmla="*/ 10 h 76"/>
                  <a:gd name="T6" fmla="*/ 116 w 116"/>
                  <a:gd name="T7" fmla="*/ 0 h 76"/>
                  <a:gd name="T8" fmla="*/ 0 w 116"/>
                  <a:gd name="T9" fmla="*/ 66 h 76"/>
                </a:gdLst>
                <a:ahLst/>
                <a:cxnLst>
                  <a:cxn ang="0">
                    <a:pos x="T0" y="T1"/>
                  </a:cxn>
                  <a:cxn ang="0">
                    <a:pos x="T2" y="T3"/>
                  </a:cxn>
                  <a:cxn ang="0">
                    <a:pos x="T4" y="T5"/>
                  </a:cxn>
                  <a:cxn ang="0">
                    <a:pos x="T6" y="T7"/>
                  </a:cxn>
                  <a:cxn ang="0">
                    <a:pos x="T8" y="T9"/>
                  </a:cxn>
                </a:cxnLst>
                <a:rect l="0" t="0" r="r" b="b"/>
                <a:pathLst>
                  <a:path w="116" h="76">
                    <a:moveTo>
                      <a:pt x="0" y="66"/>
                    </a:moveTo>
                    <a:lnTo>
                      <a:pt x="0" y="76"/>
                    </a:lnTo>
                    <a:lnTo>
                      <a:pt x="116" y="10"/>
                    </a:lnTo>
                    <a:lnTo>
                      <a:pt x="116" y="0"/>
                    </a:lnTo>
                    <a:lnTo>
                      <a:pt x="0" y="6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211" name="Freeform 255">
                <a:extLst>
                  <a:ext uri="{FF2B5EF4-FFF2-40B4-BE49-F238E27FC236}">
                    <a16:creationId xmlns:a16="http://schemas.microsoft.com/office/drawing/2014/main" id="{DADB8919-7659-824A-2530-7787D760DED6}"/>
                  </a:ext>
                </a:extLst>
              </p:cNvPr>
              <p:cNvSpPr>
                <a:spLocks/>
              </p:cNvSpPr>
              <p:nvPr/>
            </p:nvSpPr>
            <p:spPr bwMode="auto">
              <a:xfrm>
                <a:off x="6747" y="4972"/>
                <a:ext cx="116" cy="71"/>
              </a:xfrm>
              <a:custGeom>
                <a:avLst/>
                <a:gdLst>
                  <a:gd name="T0" fmla="*/ 0 w 116"/>
                  <a:gd name="T1" fmla="*/ 66 h 71"/>
                  <a:gd name="T2" fmla="*/ 0 w 116"/>
                  <a:gd name="T3" fmla="*/ 71 h 71"/>
                  <a:gd name="T4" fmla="*/ 116 w 116"/>
                  <a:gd name="T5" fmla="*/ 5 h 71"/>
                  <a:gd name="T6" fmla="*/ 116 w 116"/>
                  <a:gd name="T7" fmla="*/ 0 h 71"/>
                  <a:gd name="T8" fmla="*/ 0 w 116"/>
                  <a:gd name="T9" fmla="*/ 66 h 71"/>
                </a:gdLst>
                <a:ahLst/>
                <a:cxnLst>
                  <a:cxn ang="0">
                    <a:pos x="T0" y="T1"/>
                  </a:cxn>
                  <a:cxn ang="0">
                    <a:pos x="T2" y="T3"/>
                  </a:cxn>
                  <a:cxn ang="0">
                    <a:pos x="T4" y="T5"/>
                  </a:cxn>
                  <a:cxn ang="0">
                    <a:pos x="T6" y="T7"/>
                  </a:cxn>
                  <a:cxn ang="0">
                    <a:pos x="T8" y="T9"/>
                  </a:cxn>
                </a:cxnLst>
                <a:rect l="0" t="0" r="r" b="b"/>
                <a:pathLst>
                  <a:path w="116" h="71">
                    <a:moveTo>
                      <a:pt x="0" y="66"/>
                    </a:moveTo>
                    <a:lnTo>
                      <a:pt x="0" y="71"/>
                    </a:lnTo>
                    <a:lnTo>
                      <a:pt x="116" y="5"/>
                    </a:lnTo>
                    <a:lnTo>
                      <a:pt x="116" y="0"/>
                    </a:lnTo>
                    <a:lnTo>
                      <a:pt x="0" y="66"/>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212" name="Freeform 256">
                <a:extLst>
                  <a:ext uri="{FF2B5EF4-FFF2-40B4-BE49-F238E27FC236}">
                    <a16:creationId xmlns:a16="http://schemas.microsoft.com/office/drawing/2014/main" id="{777BB5E1-C357-49C9-D441-F2CF5AC4E00C}"/>
                  </a:ext>
                </a:extLst>
              </p:cNvPr>
              <p:cNvSpPr>
                <a:spLocks/>
              </p:cNvSpPr>
              <p:nvPr/>
            </p:nvSpPr>
            <p:spPr bwMode="auto">
              <a:xfrm>
                <a:off x="6777" y="5017"/>
                <a:ext cx="86" cy="56"/>
              </a:xfrm>
              <a:custGeom>
                <a:avLst/>
                <a:gdLst>
                  <a:gd name="T0" fmla="*/ 0 w 86"/>
                  <a:gd name="T1" fmla="*/ 51 h 56"/>
                  <a:gd name="T2" fmla="*/ 0 w 86"/>
                  <a:gd name="T3" fmla="*/ 56 h 56"/>
                  <a:gd name="T4" fmla="*/ 86 w 86"/>
                  <a:gd name="T5" fmla="*/ 5 h 56"/>
                  <a:gd name="T6" fmla="*/ 86 w 86"/>
                  <a:gd name="T7" fmla="*/ 0 h 56"/>
                  <a:gd name="T8" fmla="*/ 0 w 86"/>
                  <a:gd name="T9" fmla="*/ 51 h 56"/>
                </a:gdLst>
                <a:ahLst/>
                <a:cxnLst>
                  <a:cxn ang="0">
                    <a:pos x="T0" y="T1"/>
                  </a:cxn>
                  <a:cxn ang="0">
                    <a:pos x="T2" y="T3"/>
                  </a:cxn>
                  <a:cxn ang="0">
                    <a:pos x="T4" y="T5"/>
                  </a:cxn>
                  <a:cxn ang="0">
                    <a:pos x="T6" y="T7"/>
                  </a:cxn>
                  <a:cxn ang="0">
                    <a:pos x="T8" y="T9"/>
                  </a:cxn>
                </a:cxnLst>
                <a:rect l="0" t="0" r="r" b="b"/>
                <a:pathLst>
                  <a:path w="86" h="56">
                    <a:moveTo>
                      <a:pt x="0" y="51"/>
                    </a:moveTo>
                    <a:lnTo>
                      <a:pt x="0" y="56"/>
                    </a:lnTo>
                    <a:lnTo>
                      <a:pt x="86" y="5"/>
                    </a:lnTo>
                    <a:lnTo>
                      <a:pt x="86" y="0"/>
                    </a:lnTo>
                    <a:lnTo>
                      <a:pt x="0" y="51"/>
                    </a:lnTo>
                    <a:close/>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213" name="Freeform 257">
                <a:extLst>
                  <a:ext uri="{FF2B5EF4-FFF2-40B4-BE49-F238E27FC236}">
                    <a16:creationId xmlns:a16="http://schemas.microsoft.com/office/drawing/2014/main" id="{E128D866-3B7E-6FB5-3B13-045C90CC780D}"/>
                  </a:ext>
                </a:extLst>
              </p:cNvPr>
              <p:cNvSpPr>
                <a:spLocks/>
              </p:cNvSpPr>
              <p:nvPr/>
            </p:nvSpPr>
            <p:spPr bwMode="auto">
              <a:xfrm>
                <a:off x="7034" y="4700"/>
                <a:ext cx="10" cy="20"/>
              </a:xfrm>
              <a:custGeom>
                <a:avLst/>
                <a:gdLst>
                  <a:gd name="T0" fmla="*/ 1 w 2"/>
                  <a:gd name="T1" fmla="*/ 1 h 4"/>
                  <a:gd name="T2" fmla="*/ 0 w 2"/>
                  <a:gd name="T3" fmla="*/ 3 h 4"/>
                  <a:gd name="T4" fmla="*/ 1 w 2"/>
                  <a:gd name="T5" fmla="*/ 3 h 4"/>
                  <a:gd name="T6" fmla="*/ 2 w 2"/>
                  <a:gd name="T7" fmla="*/ 1 h 4"/>
                  <a:gd name="T8" fmla="*/ 1 w 2"/>
                  <a:gd name="T9" fmla="*/ 1 h 4"/>
                </a:gdLst>
                <a:ahLst/>
                <a:cxnLst>
                  <a:cxn ang="0">
                    <a:pos x="T0" y="T1"/>
                  </a:cxn>
                  <a:cxn ang="0">
                    <a:pos x="T2" y="T3"/>
                  </a:cxn>
                  <a:cxn ang="0">
                    <a:pos x="T4" y="T5"/>
                  </a:cxn>
                  <a:cxn ang="0">
                    <a:pos x="T6" y="T7"/>
                  </a:cxn>
                  <a:cxn ang="0">
                    <a:pos x="T8" y="T9"/>
                  </a:cxn>
                </a:cxnLst>
                <a:rect l="0" t="0" r="r" b="b"/>
                <a:pathLst>
                  <a:path w="2" h="4">
                    <a:moveTo>
                      <a:pt x="1" y="1"/>
                    </a:moveTo>
                    <a:cubicBezTo>
                      <a:pt x="0" y="1"/>
                      <a:pt x="0" y="2"/>
                      <a:pt x="0" y="3"/>
                    </a:cubicBezTo>
                    <a:cubicBezTo>
                      <a:pt x="0" y="3"/>
                      <a:pt x="0" y="4"/>
                      <a:pt x="1" y="3"/>
                    </a:cubicBezTo>
                    <a:cubicBezTo>
                      <a:pt x="1" y="3"/>
                      <a:pt x="2" y="2"/>
                      <a:pt x="2" y="1"/>
                    </a:cubicBezTo>
                    <a:cubicBezTo>
                      <a:pt x="2" y="1"/>
                      <a:pt x="1" y="0"/>
                      <a:pt x="1" y="1"/>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214" name="Freeform 258">
                <a:extLst>
                  <a:ext uri="{FF2B5EF4-FFF2-40B4-BE49-F238E27FC236}">
                    <a16:creationId xmlns:a16="http://schemas.microsoft.com/office/drawing/2014/main" id="{F4410D91-A625-AA7D-C2E2-B226FB2A4208}"/>
                  </a:ext>
                </a:extLst>
              </p:cNvPr>
              <p:cNvSpPr>
                <a:spLocks noEditPoints="1"/>
              </p:cNvSpPr>
              <p:nvPr/>
            </p:nvSpPr>
            <p:spPr bwMode="auto">
              <a:xfrm>
                <a:off x="6712" y="4660"/>
                <a:ext cx="387" cy="282"/>
              </a:xfrm>
              <a:custGeom>
                <a:avLst/>
                <a:gdLst>
                  <a:gd name="T0" fmla="*/ 75 w 77"/>
                  <a:gd name="T1" fmla="*/ 1 h 56"/>
                  <a:gd name="T2" fmla="*/ 77 w 77"/>
                  <a:gd name="T3" fmla="*/ 2 h 56"/>
                  <a:gd name="T4" fmla="*/ 77 w 77"/>
                  <a:gd name="T5" fmla="*/ 12 h 56"/>
                  <a:gd name="T6" fmla="*/ 75 w 77"/>
                  <a:gd name="T7" fmla="*/ 11 h 56"/>
                  <a:gd name="T8" fmla="*/ 2 w 77"/>
                  <a:gd name="T9" fmla="*/ 53 h 56"/>
                  <a:gd name="T10" fmla="*/ 0 w 77"/>
                  <a:gd name="T11" fmla="*/ 56 h 56"/>
                  <a:gd name="T12" fmla="*/ 0 w 77"/>
                  <a:gd name="T13" fmla="*/ 46 h 56"/>
                  <a:gd name="T14" fmla="*/ 2 w 77"/>
                  <a:gd name="T15" fmla="*/ 43 h 56"/>
                  <a:gd name="T16" fmla="*/ 75 w 77"/>
                  <a:gd name="T17" fmla="*/ 1 h 56"/>
                  <a:gd name="T18" fmla="*/ 69 w 77"/>
                  <a:gd name="T19" fmla="*/ 9 h 56"/>
                  <a:gd name="T20" fmla="*/ 70 w 77"/>
                  <a:gd name="T21" fmla="*/ 7 h 56"/>
                  <a:gd name="T22" fmla="*/ 69 w 77"/>
                  <a:gd name="T23" fmla="*/ 6 h 56"/>
                  <a:gd name="T24" fmla="*/ 68 w 77"/>
                  <a:gd name="T25" fmla="*/ 8 h 56"/>
                  <a:gd name="T26" fmla="*/ 69 w 77"/>
                  <a:gd name="T27" fmla="*/ 9 h 56"/>
                  <a:gd name="T28" fmla="*/ 65 w 77"/>
                  <a:gd name="T29" fmla="*/ 11 h 56"/>
                  <a:gd name="T30" fmla="*/ 66 w 77"/>
                  <a:gd name="T31" fmla="*/ 9 h 56"/>
                  <a:gd name="T32" fmla="*/ 65 w 77"/>
                  <a:gd name="T33" fmla="*/ 9 h 56"/>
                  <a:gd name="T34" fmla="*/ 64 w 77"/>
                  <a:gd name="T35" fmla="*/ 11 h 56"/>
                  <a:gd name="T36" fmla="*/ 65 w 77"/>
                  <a:gd name="T37" fmla="*/ 11 h 56"/>
                  <a:gd name="T38" fmla="*/ 74 w 77"/>
                  <a:gd name="T39" fmla="*/ 6 h 56"/>
                  <a:gd name="T40" fmla="*/ 75 w 77"/>
                  <a:gd name="T41" fmla="*/ 4 h 56"/>
                  <a:gd name="T42" fmla="*/ 74 w 77"/>
                  <a:gd name="T43" fmla="*/ 4 h 56"/>
                  <a:gd name="T44" fmla="*/ 72 w 77"/>
                  <a:gd name="T45" fmla="*/ 6 h 56"/>
                  <a:gd name="T46" fmla="*/ 74 w 77"/>
                  <a:gd name="T47" fmla="*/ 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7" h="56">
                    <a:moveTo>
                      <a:pt x="75" y="1"/>
                    </a:moveTo>
                    <a:cubicBezTo>
                      <a:pt x="76" y="0"/>
                      <a:pt x="77" y="1"/>
                      <a:pt x="77" y="2"/>
                    </a:cubicBezTo>
                    <a:cubicBezTo>
                      <a:pt x="77" y="12"/>
                      <a:pt x="77" y="12"/>
                      <a:pt x="77" y="12"/>
                    </a:cubicBezTo>
                    <a:cubicBezTo>
                      <a:pt x="77" y="11"/>
                      <a:pt x="76" y="10"/>
                      <a:pt x="75" y="11"/>
                    </a:cubicBezTo>
                    <a:cubicBezTo>
                      <a:pt x="2" y="53"/>
                      <a:pt x="2" y="53"/>
                      <a:pt x="2" y="53"/>
                    </a:cubicBezTo>
                    <a:cubicBezTo>
                      <a:pt x="1" y="54"/>
                      <a:pt x="0" y="55"/>
                      <a:pt x="0" y="56"/>
                    </a:cubicBezTo>
                    <a:cubicBezTo>
                      <a:pt x="0" y="46"/>
                      <a:pt x="0" y="46"/>
                      <a:pt x="0" y="46"/>
                    </a:cubicBezTo>
                    <a:cubicBezTo>
                      <a:pt x="0" y="45"/>
                      <a:pt x="1" y="44"/>
                      <a:pt x="2" y="43"/>
                    </a:cubicBezTo>
                    <a:lnTo>
                      <a:pt x="75" y="1"/>
                    </a:lnTo>
                    <a:close/>
                    <a:moveTo>
                      <a:pt x="69" y="9"/>
                    </a:moveTo>
                    <a:cubicBezTo>
                      <a:pt x="70" y="8"/>
                      <a:pt x="70" y="8"/>
                      <a:pt x="70" y="7"/>
                    </a:cubicBezTo>
                    <a:cubicBezTo>
                      <a:pt x="70" y="6"/>
                      <a:pt x="70" y="6"/>
                      <a:pt x="69" y="6"/>
                    </a:cubicBezTo>
                    <a:cubicBezTo>
                      <a:pt x="69" y="7"/>
                      <a:pt x="68" y="7"/>
                      <a:pt x="68" y="8"/>
                    </a:cubicBezTo>
                    <a:cubicBezTo>
                      <a:pt x="68" y="9"/>
                      <a:pt x="69" y="9"/>
                      <a:pt x="69" y="9"/>
                    </a:cubicBezTo>
                    <a:moveTo>
                      <a:pt x="65" y="11"/>
                    </a:moveTo>
                    <a:cubicBezTo>
                      <a:pt x="65" y="11"/>
                      <a:pt x="66" y="10"/>
                      <a:pt x="66" y="9"/>
                    </a:cubicBezTo>
                    <a:cubicBezTo>
                      <a:pt x="66" y="9"/>
                      <a:pt x="65" y="8"/>
                      <a:pt x="65" y="9"/>
                    </a:cubicBezTo>
                    <a:cubicBezTo>
                      <a:pt x="64" y="9"/>
                      <a:pt x="64" y="10"/>
                      <a:pt x="64" y="11"/>
                    </a:cubicBezTo>
                    <a:cubicBezTo>
                      <a:pt x="64" y="11"/>
                      <a:pt x="64" y="12"/>
                      <a:pt x="65" y="11"/>
                    </a:cubicBezTo>
                    <a:moveTo>
                      <a:pt x="74" y="6"/>
                    </a:moveTo>
                    <a:cubicBezTo>
                      <a:pt x="74" y="6"/>
                      <a:pt x="75" y="5"/>
                      <a:pt x="75" y="4"/>
                    </a:cubicBezTo>
                    <a:cubicBezTo>
                      <a:pt x="75" y="4"/>
                      <a:pt x="74" y="3"/>
                      <a:pt x="74" y="4"/>
                    </a:cubicBezTo>
                    <a:cubicBezTo>
                      <a:pt x="73" y="4"/>
                      <a:pt x="72" y="5"/>
                      <a:pt x="72" y="6"/>
                    </a:cubicBezTo>
                    <a:cubicBezTo>
                      <a:pt x="72" y="6"/>
                      <a:pt x="73" y="7"/>
                      <a:pt x="74" y="6"/>
                    </a:cubicBezTo>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215" name="Freeform 259">
                <a:extLst>
                  <a:ext uri="{FF2B5EF4-FFF2-40B4-BE49-F238E27FC236}">
                    <a16:creationId xmlns:a16="http://schemas.microsoft.com/office/drawing/2014/main" id="{34858240-339A-EF6A-451F-CBAE3E227773}"/>
                  </a:ext>
                </a:extLst>
              </p:cNvPr>
              <p:cNvSpPr>
                <a:spLocks noEditPoints="1"/>
              </p:cNvSpPr>
              <p:nvPr/>
            </p:nvSpPr>
            <p:spPr bwMode="auto">
              <a:xfrm>
                <a:off x="6712" y="4710"/>
                <a:ext cx="387" cy="484"/>
              </a:xfrm>
              <a:custGeom>
                <a:avLst/>
                <a:gdLst>
                  <a:gd name="T0" fmla="*/ 75 w 77"/>
                  <a:gd name="T1" fmla="*/ 1 h 96"/>
                  <a:gd name="T2" fmla="*/ 77 w 77"/>
                  <a:gd name="T3" fmla="*/ 2 h 96"/>
                  <a:gd name="T4" fmla="*/ 77 w 77"/>
                  <a:gd name="T5" fmla="*/ 50 h 96"/>
                  <a:gd name="T6" fmla="*/ 75 w 77"/>
                  <a:gd name="T7" fmla="*/ 53 h 96"/>
                  <a:gd name="T8" fmla="*/ 2 w 77"/>
                  <a:gd name="T9" fmla="*/ 95 h 96"/>
                  <a:gd name="T10" fmla="*/ 0 w 77"/>
                  <a:gd name="T11" fmla="*/ 94 h 96"/>
                  <a:gd name="T12" fmla="*/ 0 w 77"/>
                  <a:gd name="T13" fmla="*/ 46 h 96"/>
                  <a:gd name="T14" fmla="*/ 2 w 77"/>
                  <a:gd name="T15" fmla="*/ 43 h 96"/>
                  <a:gd name="T16" fmla="*/ 75 w 77"/>
                  <a:gd name="T17" fmla="*/ 1 h 96"/>
                  <a:gd name="T18" fmla="*/ 38 w 77"/>
                  <a:gd name="T19" fmla="*/ 66 h 96"/>
                  <a:gd name="T20" fmla="*/ 69 w 77"/>
                  <a:gd name="T21" fmla="*/ 47 h 96"/>
                  <a:gd name="T22" fmla="*/ 69 w 77"/>
                  <a:gd name="T23" fmla="*/ 11 h 96"/>
                  <a:gd name="T24" fmla="*/ 38 w 77"/>
                  <a:gd name="T25" fmla="*/ 29 h 96"/>
                  <a:gd name="T26" fmla="*/ 38 w 77"/>
                  <a:gd name="T27" fmla="*/ 66 h 96"/>
                  <a:gd name="T28" fmla="*/ 7 w 77"/>
                  <a:gd name="T29" fmla="*/ 66 h 96"/>
                  <a:gd name="T30" fmla="*/ 30 w 77"/>
                  <a:gd name="T31" fmla="*/ 53 h 96"/>
                  <a:gd name="T32" fmla="*/ 30 w 77"/>
                  <a:gd name="T33" fmla="*/ 52 h 96"/>
                  <a:gd name="T34" fmla="*/ 7 w 77"/>
                  <a:gd name="T35" fmla="*/ 65 h 96"/>
                  <a:gd name="T36" fmla="*/ 7 w 77"/>
                  <a:gd name="T37" fmla="*/ 66 h 96"/>
                  <a:gd name="T38" fmla="*/ 7 w 77"/>
                  <a:gd name="T39" fmla="*/ 53 h 96"/>
                  <a:gd name="T40" fmla="*/ 30 w 77"/>
                  <a:gd name="T41" fmla="*/ 39 h 96"/>
                  <a:gd name="T42" fmla="*/ 30 w 77"/>
                  <a:gd name="T43" fmla="*/ 38 h 96"/>
                  <a:gd name="T44" fmla="*/ 7 w 77"/>
                  <a:gd name="T45" fmla="*/ 51 h 96"/>
                  <a:gd name="T46" fmla="*/ 7 w 77"/>
                  <a:gd name="T47" fmla="*/ 53 h 96"/>
                  <a:gd name="T48" fmla="*/ 7 w 77"/>
                  <a:gd name="T49" fmla="*/ 57 h 96"/>
                  <a:gd name="T50" fmla="*/ 30 w 77"/>
                  <a:gd name="T51" fmla="*/ 44 h 96"/>
                  <a:gd name="T52" fmla="*/ 30 w 77"/>
                  <a:gd name="T53" fmla="*/ 43 h 96"/>
                  <a:gd name="T54" fmla="*/ 7 w 77"/>
                  <a:gd name="T55" fmla="*/ 56 h 96"/>
                  <a:gd name="T56" fmla="*/ 7 w 77"/>
                  <a:gd name="T57" fmla="*/ 57 h 96"/>
                  <a:gd name="T58" fmla="*/ 7 w 77"/>
                  <a:gd name="T59" fmla="*/ 48 h 96"/>
                  <a:gd name="T60" fmla="*/ 30 w 77"/>
                  <a:gd name="T61" fmla="*/ 35 h 96"/>
                  <a:gd name="T62" fmla="*/ 30 w 77"/>
                  <a:gd name="T63" fmla="*/ 33 h 96"/>
                  <a:gd name="T64" fmla="*/ 7 w 77"/>
                  <a:gd name="T65" fmla="*/ 47 h 96"/>
                  <a:gd name="T66" fmla="*/ 7 w 77"/>
                  <a:gd name="T67" fmla="*/ 48 h 96"/>
                  <a:gd name="T68" fmla="*/ 7 w 77"/>
                  <a:gd name="T69" fmla="*/ 71 h 96"/>
                  <a:gd name="T70" fmla="*/ 30 w 77"/>
                  <a:gd name="T71" fmla="*/ 58 h 96"/>
                  <a:gd name="T72" fmla="*/ 30 w 77"/>
                  <a:gd name="T73" fmla="*/ 56 h 96"/>
                  <a:gd name="T74" fmla="*/ 7 w 77"/>
                  <a:gd name="T75" fmla="*/ 69 h 96"/>
                  <a:gd name="T76" fmla="*/ 7 w 77"/>
                  <a:gd name="T77" fmla="*/ 71 h 96"/>
                  <a:gd name="T78" fmla="*/ 7 w 77"/>
                  <a:gd name="T79" fmla="*/ 62 h 96"/>
                  <a:gd name="T80" fmla="*/ 30 w 77"/>
                  <a:gd name="T81" fmla="*/ 49 h 96"/>
                  <a:gd name="T82" fmla="*/ 30 w 77"/>
                  <a:gd name="T83" fmla="*/ 47 h 96"/>
                  <a:gd name="T84" fmla="*/ 7 w 77"/>
                  <a:gd name="T85" fmla="*/ 60 h 96"/>
                  <a:gd name="T86" fmla="*/ 7 w 77"/>
                  <a:gd name="T87" fmla="*/ 62 h 96"/>
                  <a:gd name="T88" fmla="*/ 13 w 77"/>
                  <a:gd name="T89" fmla="*/ 72 h 96"/>
                  <a:gd name="T90" fmla="*/ 30 w 77"/>
                  <a:gd name="T91" fmla="*/ 62 h 96"/>
                  <a:gd name="T92" fmla="*/ 30 w 77"/>
                  <a:gd name="T93" fmla="*/ 61 h 96"/>
                  <a:gd name="T94" fmla="*/ 13 w 77"/>
                  <a:gd name="T95" fmla="*/ 71 h 96"/>
                  <a:gd name="T96" fmla="*/ 13 w 77"/>
                  <a:gd name="T97" fmla="*/ 7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7" h="96">
                    <a:moveTo>
                      <a:pt x="75" y="1"/>
                    </a:moveTo>
                    <a:cubicBezTo>
                      <a:pt x="76" y="0"/>
                      <a:pt x="77" y="1"/>
                      <a:pt x="77" y="2"/>
                    </a:cubicBezTo>
                    <a:cubicBezTo>
                      <a:pt x="77" y="50"/>
                      <a:pt x="77" y="50"/>
                      <a:pt x="77" y="50"/>
                    </a:cubicBezTo>
                    <a:cubicBezTo>
                      <a:pt x="77" y="51"/>
                      <a:pt x="76" y="52"/>
                      <a:pt x="75" y="53"/>
                    </a:cubicBezTo>
                    <a:cubicBezTo>
                      <a:pt x="2" y="95"/>
                      <a:pt x="2" y="95"/>
                      <a:pt x="2" y="95"/>
                    </a:cubicBezTo>
                    <a:cubicBezTo>
                      <a:pt x="1" y="96"/>
                      <a:pt x="0" y="95"/>
                      <a:pt x="0" y="94"/>
                    </a:cubicBezTo>
                    <a:cubicBezTo>
                      <a:pt x="0" y="46"/>
                      <a:pt x="0" y="46"/>
                      <a:pt x="0" y="46"/>
                    </a:cubicBezTo>
                    <a:cubicBezTo>
                      <a:pt x="0" y="45"/>
                      <a:pt x="1" y="44"/>
                      <a:pt x="2" y="43"/>
                    </a:cubicBezTo>
                    <a:lnTo>
                      <a:pt x="75" y="1"/>
                    </a:lnTo>
                    <a:close/>
                    <a:moveTo>
                      <a:pt x="38" y="66"/>
                    </a:moveTo>
                    <a:cubicBezTo>
                      <a:pt x="69" y="47"/>
                      <a:pt x="69" y="47"/>
                      <a:pt x="69" y="47"/>
                    </a:cubicBezTo>
                    <a:cubicBezTo>
                      <a:pt x="69" y="11"/>
                      <a:pt x="69" y="11"/>
                      <a:pt x="69" y="11"/>
                    </a:cubicBezTo>
                    <a:cubicBezTo>
                      <a:pt x="38" y="29"/>
                      <a:pt x="38" y="29"/>
                      <a:pt x="38" y="29"/>
                    </a:cubicBezTo>
                    <a:cubicBezTo>
                      <a:pt x="38" y="66"/>
                      <a:pt x="38" y="66"/>
                      <a:pt x="38" y="66"/>
                    </a:cubicBezTo>
                    <a:moveTo>
                      <a:pt x="7" y="66"/>
                    </a:moveTo>
                    <a:cubicBezTo>
                      <a:pt x="30" y="53"/>
                      <a:pt x="30" y="53"/>
                      <a:pt x="30" y="53"/>
                    </a:cubicBezTo>
                    <a:cubicBezTo>
                      <a:pt x="30" y="52"/>
                      <a:pt x="30" y="52"/>
                      <a:pt x="30" y="52"/>
                    </a:cubicBezTo>
                    <a:cubicBezTo>
                      <a:pt x="7" y="65"/>
                      <a:pt x="7" y="65"/>
                      <a:pt x="7" y="65"/>
                    </a:cubicBezTo>
                    <a:cubicBezTo>
                      <a:pt x="7" y="66"/>
                      <a:pt x="7" y="66"/>
                      <a:pt x="7" y="66"/>
                    </a:cubicBezTo>
                    <a:moveTo>
                      <a:pt x="7" y="53"/>
                    </a:moveTo>
                    <a:cubicBezTo>
                      <a:pt x="30" y="39"/>
                      <a:pt x="30" y="39"/>
                      <a:pt x="30" y="39"/>
                    </a:cubicBezTo>
                    <a:cubicBezTo>
                      <a:pt x="30" y="38"/>
                      <a:pt x="30" y="38"/>
                      <a:pt x="30" y="38"/>
                    </a:cubicBezTo>
                    <a:cubicBezTo>
                      <a:pt x="7" y="51"/>
                      <a:pt x="7" y="51"/>
                      <a:pt x="7" y="51"/>
                    </a:cubicBezTo>
                    <a:cubicBezTo>
                      <a:pt x="7" y="53"/>
                      <a:pt x="7" y="53"/>
                      <a:pt x="7" y="53"/>
                    </a:cubicBezTo>
                    <a:moveTo>
                      <a:pt x="7" y="57"/>
                    </a:moveTo>
                    <a:cubicBezTo>
                      <a:pt x="30" y="44"/>
                      <a:pt x="30" y="44"/>
                      <a:pt x="30" y="44"/>
                    </a:cubicBezTo>
                    <a:cubicBezTo>
                      <a:pt x="30" y="43"/>
                      <a:pt x="30" y="43"/>
                      <a:pt x="30" y="43"/>
                    </a:cubicBezTo>
                    <a:cubicBezTo>
                      <a:pt x="7" y="56"/>
                      <a:pt x="7" y="56"/>
                      <a:pt x="7" y="56"/>
                    </a:cubicBezTo>
                    <a:cubicBezTo>
                      <a:pt x="7" y="57"/>
                      <a:pt x="7" y="57"/>
                      <a:pt x="7" y="57"/>
                    </a:cubicBezTo>
                    <a:moveTo>
                      <a:pt x="7" y="48"/>
                    </a:moveTo>
                    <a:cubicBezTo>
                      <a:pt x="30" y="35"/>
                      <a:pt x="30" y="35"/>
                      <a:pt x="30" y="35"/>
                    </a:cubicBezTo>
                    <a:cubicBezTo>
                      <a:pt x="30" y="33"/>
                      <a:pt x="30" y="33"/>
                      <a:pt x="30" y="33"/>
                    </a:cubicBezTo>
                    <a:cubicBezTo>
                      <a:pt x="7" y="47"/>
                      <a:pt x="7" y="47"/>
                      <a:pt x="7" y="47"/>
                    </a:cubicBezTo>
                    <a:cubicBezTo>
                      <a:pt x="7" y="48"/>
                      <a:pt x="7" y="48"/>
                      <a:pt x="7" y="48"/>
                    </a:cubicBezTo>
                    <a:moveTo>
                      <a:pt x="7" y="71"/>
                    </a:moveTo>
                    <a:cubicBezTo>
                      <a:pt x="30" y="58"/>
                      <a:pt x="30" y="58"/>
                      <a:pt x="30" y="58"/>
                    </a:cubicBezTo>
                    <a:cubicBezTo>
                      <a:pt x="30" y="56"/>
                      <a:pt x="30" y="56"/>
                      <a:pt x="30" y="56"/>
                    </a:cubicBezTo>
                    <a:cubicBezTo>
                      <a:pt x="7" y="69"/>
                      <a:pt x="7" y="69"/>
                      <a:pt x="7" y="69"/>
                    </a:cubicBezTo>
                    <a:cubicBezTo>
                      <a:pt x="7" y="71"/>
                      <a:pt x="7" y="71"/>
                      <a:pt x="7" y="71"/>
                    </a:cubicBezTo>
                    <a:moveTo>
                      <a:pt x="7" y="62"/>
                    </a:moveTo>
                    <a:cubicBezTo>
                      <a:pt x="30" y="49"/>
                      <a:pt x="30" y="49"/>
                      <a:pt x="30" y="49"/>
                    </a:cubicBezTo>
                    <a:cubicBezTo>
                      <a:pt x="30" y="47"/>
                      <a:pt x="30" y="47"/>
                      <a:pt x="30" y="47"/>
                    </a:cubicBezTo>
                    <a:cubicBezTo>
                      <a:pt x="7" y="60"/>
                      <a:pt x="7" y="60"/>
                      <a:pt x="7" y="60"/>
                    </a:cubicBezTo>
                    <a:cubicBezTo>
                      <a:pt x="7" y="62"/>
                      <a:pt x="7" y="62"/>
                      <a:pt x="7" y="62"/>
                    </a:cubicBezTo>
                    <a:moveTo>
                      <a:pt x="13" y="72"/>
                    </a:moveTo>
                    <a:cubicBezTo>
                      <a:pt x="30" y="62"/>
                      <a:pt x="30" y="62"/>
                      <a:pt x="30" y="62"/>
                    </a:cubicBezTo>
                    <a:cubicBezTo>
                      <a:pt x="30" y="61"/>
                      <a:pt x="30" y="61"/>
                      <a:pt x="30" y="61"/>
                    </a:cubicBezTo>
                    <a:cubicBezTo>
                      <a:pt x="13" y="71"/>
                      <a:pt x="13" y="71"/>
                      <a:pt x="13" y="71"/>
                    </a:cubicBezTo>
                    <a:cubicBezTo>
                      <a:pt x="13" y="72"/>
                      <a:pt x="13" y="72"/>
                      <a:pt x="13" y="72"/>
                    </a:cubicBezTo>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216" name="Freeform 260">
                <a:extLst>
                  <a:ext uri="{FF2B5EF4-FFF2-40B4-BE49-F238E27FC236}">
                    <a16:creationId xmlns:a16="http://schemas.microsoft.com/office/drawing/2014/main" id="{D54DF5B5-C98B-3423-0D3B-E39B3AFD3916}"/>
                  </a:ext>
                </a:extLst>
              </p:cNvPr>
              <p:cNvSpPr>
                <a:spLocks/>
              </p:cNvSpPr>
              <p:nvPr/>
            </p:nvSpPr>
            <p:spPr bwMode="auto">
              <a:xfrm>
                <a:off x="7074" y="4675"/>
                <a:ext cx="15" cy="20"/>
              </a:xfrm>
              <a:custGeom>
                <a:avLst/>
                <a:gdLst>
                  <a:gd name="T0" fmla="*/ 2 w 3"/>
                  <a:gd name="T1" fmla="*/ 1 h 4"/>
                  <a:gd name="T2" fmla="*/ 0 w 3"/>
                  <a:gd name="T3" fmla="*/ 3 h 4"/>
                  <a:gd name="T4" fmla="*/ 2 w 3"/>
                  <a:gd name="T5" fmla="*/ 3 h 4"/>
                  <a:gd name="T6" fmla="*/ 3 w 3"/>
                  <a:gd name="T7" fmla="*/ 1 h 4"/>
                  <a:gd name="T8" fmla="*/ 2 w 3"/>
                  <a:gd name="T9" fmla="*/ 1 h 4"/>
                </a:gdLst>
                <a:ahLst/>
                <a:cxnLst>
                  <a:cxn ang="0">
                    <a:pos x="T0" y="T1"/>
                  </a:cxn>
                  <a:cxn ang="0">
                    <a:pos x="T2" y="T3"/>
                  </a:cxn>
                  <a:cxn ang="0">
                    <a:pos x="T4" y="T5"/>
                  </a:cxn>
                  <a:cxn ang="0">
                    <a:pos x="T6" y="T7"/>
                  </a:cxn>
                  <a:cxn ang="0">
                    <a:pos x="T8" y="T9"/>
                  </a:cxn>
                </a:cxnLst>
                <a:rect l="0" t="0" r="r" b="b"/>
                <a:pathLst>
                  <a:path w="3" h="4">
                    <a:moveTo>
                      <a:pt x="2" y="1"/>
                    </a:moveTo>
                    <a:cubicBezTo>
                      <a:pt x="1" y="1"/>
                      <a:pt x="0" y="2"/>
                      <a:pt x="0" y="3"/>
                    </a:cubicBezTo>
                    <a:cubicBezTo>
                      <a:pt x="0" y="3"/>
                      <a:pt x="1" y="4"/>
                      <a:pt x="2" y="3"/>
                    </a:cubicBezTo>
                    <a:cubicBezTo>
                      <a:pt x="2" y="3"/>
                      <a:pt x="3" y="2"/>
                      <a:pt x="3" y="1"/>
                    </a:cubicBezTo>
                    <a:cubicBezTo>
                      <a:pt x="3" y="1"/>
                      <a:pt x="2" y="0"/>
                      <a:pt x="2" y="1"/>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217" name="Freeform 261">
                <a:extLst>
                  <a:ext uri="{FF2B5EF4-FFF2-40B4-BE49-F238E27FC236}">
                    <a16:creationId xmlns:a16="http://schemas.microsoft.com/office/drawing/2014/main" id="{C2201C05-DD97-8DCE-6B61-720542969A6B}"/>
                  </a:ext>
                </a:extLst>
              </p:cNvPr>
              <p:cNvSpPr>
                <a:spLocks/>
              </p:cNvSpPr>
              <p:nvPr/>
            </p:nvSpPr>
            <p:spPr bwMode="auto">
              <a:xfrm>
                <a:off x="7054" y="4690"/>
                <a:ext cx="10" cy="15"/>
              </a:xfrm>
              <a:custGeom>
                <a:avLst/>
                <a:gdLst>
                  <a:gd name="T0" fmla="*/ 1 w 2"/>
                  <a:gd name="T1" fmla="*/ 0 h 3"/>
                  <a:gd name="T2" fmla="*/ 0 w 2"/>
                  <a:gd name="T3" fmla="*/ 2 h 3"/>
                  <a:gd name="T4" fmla="*/ 1 w 2"/>
                  <a:gd name="T5" fmla="*/ 3 h 3"/>
                  <a:gd name="T6" fmla="*/ 2 w 2"/>
                  <a:gd name="T7" fmla="*/ 1 h 3"/>
                  <a:gd name="T8" fmla="*/ 1 w 2"/>
                  <a:gd name="T9" fmla="*/ 0 h 3"/>
                </a:gdLst>
                <a:ahLst/>
                <a:cxnLst>
                  <a:cxn ang="0">
                    <a:pos x="T0" y="T1"/>
                  </a:cxn>
                  <a:cxn ang="0">
                    <a:pos x="T2" y="T3"/>
                  </a:cxn>
                  <a:cxn ang="0">
                    <a:pos x="T4" y="T5"/>
                  </a:cxn>
                  <a:cxn ang="0">
                    <a:pos x="T6" y="T7"/>
                  </a:cxn>
                  <a:cxn ang="0">
                    <a:pos x="T8" y="T9"/>
                  </a:cxn>
                </a:cxnLst>
                <a:rect l="0" t="0" r="r" b="b"/>
                <a:pathLst>
                  <a:path w="2" h="3">
                    <a:moveTo>
                      <a:pt x="1" y="0"/>
                    </a:moveTo>
                    <a:cubicBezTo>
                      <a:pt x="1" y="1"/>
                      <a:pt x="0" y="1"/>
                      <a:pt x="0" y="2"/>
                    </a:cubicBezTo>
                    <a:cubicBezTo>
                      <a:pt x="0" y="3"/>
                      <a:pt x="1" y="3"/>
                      <a:pt x="1" y="3"/>
                    </a:cubicBezTo>
                    <a:cubicBezTo>
                      <a:pt x="2" y="2"/>
                      <a:pt x="2" y="2"/>
                      <a:pt x="2" y="1"/>
                    </a:cubicBezTo>
                    <a:cubicBezTo>
                      <a:pt x="2" y="0"/>
                      <a:pt x="2" y="0"/>
                      <a:pt x="1" y="0"/>
                    </a:cubicBez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218" name="Freeform 262">
                <a:extLst>
                  <a:ext uri="{FF2B5EF4-FFF2-40B4-BE49-F238E27FC236}">
                    <a16:creationId xmlns:a16="http://schemas.microsoft.com/office/drawing/2014/main" id="{758B3F43-0D49-2567-1289-5394EA4B8E57}"/>
                  </a:ext>
                </a:extLst>
              </p:cNvPr>
              <p:cNvSpPr>
                <a:spLocks/>
              </p:cNvSpPr>
              <p:nvPr/>
            </p:nvSpPr>
            <p:spPr bwMode="auto">
              <a:xfrm>
                <a:off x="7588" y="5435"/>
                <a:ext cx="85" cy="61"/>
              </a:xfrm>
              <a:custGeom>
                <a:avLst/>
                <a:gdLst>
                  <a:gd name="T0" fmla="*/ 17 w 17"/>
                  <a:gd name="T1" fmla="*/ 3 h 12"/>
                  <a:gd name="T2" fmla="*/ 17 w 17"/>
                  <a:gd name="T3" fmla="*/ 3 h 12"/>
                  <a:gd name="T4" fmla="*/ 2 w 17"/>
                  <a:gd name="T5" fmla="*/ 12 h 12"/>
                  <a:gd name="T6" fmla="*/ 0 w 17"/>
                  <a:gd name="T7" fmla="*/ 10 h 12"/>
                  <a:gd name="T8" fmla="*/ 17 w 17"/>
                  <a:gd name="T9" fmla="*/ 0 h 12"/>
                  <a:gd name="T10" fmla="*/ 17 w 17"/>
                  <a:gd name="T11" fmla="*/ 3 h 12"/>
                </a:gdLst>
                <a:ahLst/>
                <a:cxnLst>
                  <a:cxn ang="0">
                    <a:pos x="T0" y="T1"/>
                  </a:cxn>
                  <a:cxn ang="0">
                    <a:pos x="T2" y="T3"/>
                  </a:cxn>
                  <a:cxn ang="0">
                    <a:pos x="T4" y="T5"/>
                  </a:cxn>
                  <a:cxn ang="0">
                    <a:pos x="T6" y="T7"/>
                  </a:cxn>
                  <a:cxn ang="0">
                    <a:pos x="T8" y="T9"/>
                  </a:cxn>
                  <a:cxn ang="0">
                    <a:pos x="T10" y="T11"/>
                  </a:cxn>
                </a:cxnLst>
                <a:rect l="0" t="0" r="r" b="b"/>
                <a:pathLst>
                  <a:path w="17" h="12">
                    <a:moveTo>
                      <a:pt x="17" y="3"/>
                    </a:moveTo>
                    <a:cubicBezTo>
                      <a:pt x="17" y="3"/>
                      <a:pt x="17" y="3"/>
                      <a:pt x="17" y="3"/>
                    </a:cubicBezTo>
                    <a:cubicBezTo>
                      <a:pt x="17" y="3"/>
                      <a:pt x="2" y="12"/>
                      <a:pt x="2" y="12"/>
                    </a:cubicBezTo>
                    <a:cubicBezTo>
                      <a:pt x="0" y="10"/>
                      <a:pt x="0" y="10"/>
                      <a:pt x="0" y="10"/>
                    </a:cubicBezTo>
                    <a:cubicBezTo>
                      <a:pt x="4" y="8"/>
                      <a:pt x="12" y="3"/>
                      <a:pt x="17" y="0"/>
                    </a:cubicBezTo>
                    <a:cubicBezTo>
                      <a:pt x="17" y="1"/>
                      <a:pt x="17" y="2"/>
                      <a:pt x="17" y="3"/>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219" name="Freeform 263">
                <a:extLst>
                  <a:ext uri="{FF2B5EF4-FFF2-40B4-BE49-F238E27FC236}">
                    <a16:creationId xmlns:a16="http://schemas.microsoft.com/office/drawing/2014/main" id="{9A4E4880-7880-13C7-481D-969AF5FBD4A2}"/>
                  </a:ext>
                </a:extLst>
              </p:cNvPr>
              <p:cNvSpPr>
                <a:spLocks/>
              </p:cNvSpPr>
              <p:nvPr/>
            </p:nvSpPr>
            <p:spPr bwMode="auto">
              <a:xfrm>
                <a:off x="7432" y="5330"/>
                <a:ext cx="241" cy="156"/>
              </a:xfrm>
              <a:custGeom>
                <a:avLst/>
                <a:gdLst>
                  <a:gd name="T0" fmla="*/ 48 w 48"/>
                  <a:gd name="T1" fmla="*/ 21 h 31"/>
                  <a:gd name="T2" fmla="*/ 31 w 48"/>
                  <a:gd name="T3" fmla="*/ 31 h 31"/>
                  <a:gd name="T4" fmla="*/ 0 w 48"/>
                  <a:gd name="T5" fmla="*/ 12 h 31"/>
                  <a:gd name="T6" fmla="*/ 8 w 48"/>
                  <a:gd name="T7" fmla="*/ 7 h 31"/>
                  <a:gd name="T8" fmla="*/ 24 w 48"/>
                  <a:gd name="T9" fmla="*/ 0 h 31"/>
                  <a:gd name="T10" fmla="*/ 37 w 48"/>
                  <a:gd name="T11" fmla="*/ 4 h 31"/>
                  <a:gd name="T12" fmla="*/ 48 w 48"/>
                  <a:gd name="T13" fmla="*/ 21 h 31"/>
                </a:gdLst>
                <a:ahLst/>
                <a:cxnLst>
                  <a:cxn ang="0">
                    <a:pos x="T0" y="T1"/>
                  </a:cxn>
                  <a:cxn ang="0">
                    <a:pos x="T2" y="T3"/>
                  </a:cxn>
                  <a:cxn ang="0">
                    <a:pos x="T4" y="T5"/>
                  </a:cxn>
                  <a:cxn ang="0">
                    <a:pos x="T6" y="T7"/>
                  </a:cxn>
                  <a:cxn ang="0">
                    <a:pos x="T8" y="T9"/>
                  </a:cxn>
                  <a:cxn ang="0">
                    <a:pos x="T10" y="T11"/>
                  </a:cxn>
                  <a:cxn ang="0">
                    <a:pos x="T12" y="T13"/>
                  </a:cxn>
                </a:cxnLst>
                <a:rect l="0" t="0" r="r" b="b"/>
                <a:pathLst>
                  <a:path w="48" h="31">
                    <a:moveTo>
                      <a:pt x="48" y="21"/>
                    </a:moveTo>
                    <a:cubicBezTo>
                      <a:pt x="43" y="24"/>
                      <a:pt x="35" y="29"/>
                      <a:pt x="31" y="31"/>
                    </a:cubicBezTo>
                    <a:cubicBezTo>
                      <a:pt x="0" y="12"/>
                      <a:pt x="0" y="12"/>
                      <a:pt x="0" y="12"/>
                    </a:cubicBezTo>
                    <a:cubicBezTo>
                      <a:pt x="3" y="10"/>
                      <a:pt x="6" y="9"/>
                      <a:pt x="8" y="7"/>
                    </a:cubicBezTo>
                    <a:cubicBezTo>
                      <a:pt x="13" y="5"/>
                      <a:pt x="19" y="1"/>
                      <a:pt x="24" y="0"/>
                    </a:cubicBezTo>
                    <a:cubicBezTo>
                      <a:pt x="29" y="0"/>
                      <a:pt x="33" y="2"/>
                      <a:pt x="37" y="4"/>
                    </a:cubicBezTo>
                    <a:cubicBezTo>
                      <a:pt x="40" y="6"/>
                      <a:pt x="47" y="10"/>
                      <a:pt x="48" y="21"/>
                    </a:cubicBez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220" name="Freeform 264">
                <a:extLst>
                  <a:ext uri="{FF2B5EF4-FFF2-40B4-BE49-F238E27FC236}">
                    <a16:creationId xmlns:a16="http://schemas.microsoft.com/office/drawing/2014/main" id="{C9F2A5AE-AF18-06E6-D91E-03456E28E76B}"/>
                  </a:ext>
                </a:extLst>
              </p:cNvPr>
              <p:cNvSpPr>
                <a:spLocks/>
              </p:cNvSpPr>
              <p:nvPr/>
            </p:nvSpPr>
            <p:spPr bwMode="auto">
              <a:xfrm>
                <a:off x="7427" y="5365"/>
                <a:ext cx="176" cy="131"/>
              </a:xfrm>
              <a:custGeom>
                <a:avLst/>
                <a:gdLst>
                  <a:gd name="T0" fmla="*/ 33 w 35"/>
                  <a:gd name="T1" fmla="*/ 26 h 26"/>
                  <a:gd name="T2" fmla="*/ 35 w 35"/>
                  <a:gd name="T3" fmla="*/ 25 h 26"/>
                  <a:gd name="T4" fmla="*/ 23 w 35"/>
                  <a:gd name="T5" fmla="*/ 6 h 26"/>
                  <a:gd name="T6" fmla="*/ 1 w 35"/>
                  <a:gd name="T7" fmla="*/ 5 h 26"/>
                  <a:gd name="T8" fmla="*/ 1 w 35"/>
                  <a:gd name="T9" fmla="*/ 7 h 26"/>
                  <a:gd name="T10" fmla="*/ 33 w 35"/>
                  <a:gd name="T11" fmla="*/ 26 h 26"/>
                </a:gdLst>
                <a:ahLst/>
                <a:cxnLst>
                  <a:cxn ang="0">
                    <a:pos x="T0" y="T1"/>
                  </a:cxn>
                  <a:cxn ang="0">
                    <a:pos x="T2" y="T3"/>
                  </a:cxn>
                  <a:cxn ang="0">
                    <a:pos x="T4" y="T5"/>
                  </a:cxn>
                  <a:cxn ang="0">
                    <a:pos x="T6" y="T7"/>
                  </a:cxn>
                  <a:cxn ang="0">
                    <a:pos x="T8" y="T9"/>
                  </a:cxn>
                  <a:cxn ang="0">
                    <a:pos x="T10" y="T11"/>
                  </a:cxn>
                </a:cxnLst>
                <a:rect l="0" t="0" r="r" b="b"/>
                <a:pathLst>
                  <a:path w="35" h="26">
                    <a:moveTo>
                      <a:pt x="33" y="26"/>
                    </a:moveTo>
                    <a:cubicBezTo>
                      <a:pt x="34" y="26"/>
                      <a:pt x="35" y="26"/>
                      <a:pt x="35" y="25"/>
                    </a:cubicBezTo>
                    <a:cubicBezTo>
                      <a:pt x="34" y="12"/>
                      <a:pt x="26" y="8"/>
                      <a:pt x="23" y="6"/>
                    </a:cubicBezTo>
                    <a:cubicBezTo>
                      <a:pt x="19" y="4"/>
                      <a:pt x="8" y="0"/>
                      <a:pt x="1" y="5"/>
                    </a:cubicBezTo>
                    <a:cubicBezTo>
                      <a:pt x="0" y="6"/>
                      <a:pt x="0" y="7"/>
                      <a:pt x="1" y="7"/>
                    </a:cubicBezTo>
                    <a:cubicBezTo>
                      <a:pt x="13" y="14"/>
                      <a:pt x="28" y="23"/>
                      <a:pt x="33" y="26"/>
                    </a:cubicBezTo>
                    <a:close/>
                  </a:path>
                </a:pathLst>
              </a:custGeom>
              <a:solidFill>
                <a:srgbClr val="CCD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221" name="Freeform 265">
                <a:extLst>
                  <a:ext uri="{FF2B5EF4-FFF2-40B4-BE49-F238E27FC236}">
                    <a16:creationId xmlns:a16="http://schemas.microsoft.com/office/drawing/2014/main" id="{FBA255D4-051F-33F2-FF81-992070B6FDAF}"/>
                  </a:ext>
                </a:extLst>
              </p:cNvPr>
              <p:cNvSpPr>
                <a:spLocks/>
              </p:cNvSpPr>
              <p:nvPr/>
            </p:nvSpPr>
            <p:spPr bwMode="auto">
              <a:xfrm>
                <a:off x="5448" y="4338"/>
                <a:ext cx="35" cy="35"/>
              </a:xfrm>
              <a:custGeom>
                <a:avLst/>
                <a:gdLst>
                  <a:gd name="T0" fmla="*/ 5 w 7"/>
                  <a:gd name="T1" fmla="*/ 4 h 7"/>
                  <a:gd name="T2" fmla="*/ 0 w 7"/>
                  <a:gd name="T3" fmla="*/ 7 h 7"/>
                  <a:gd name="T4" fmla="*/ 2 w 7"/>
                  <a:gd name="T5" fmla="*/ 3 h 7"/>
                  <a:gd name="T6" fmla="*/ 7 w 7"/>
                  <a:gd name="T7" fmla="*/ 0 h 7"/>
                  <a:gd name="T8" fmla="*/ 5 w 7"/>
                  <a:gd name="T9" fmla="*/ 4 h 7"/>
                </a:gdLst>
                <a:ahLst/>
                <a:cxnLst>
                  <a:cxn ang="0">
                    <a:pos x="T0" y="T1"/>
                  </a:cxn>
                  <a:cxn ang="0">
                    <a:pos x="T2" y="T3"/>
                  </a:cxn>
                  <a:cxn ang="0">
                    <a:pos x="T4" y="T5"/>
                  </a:cxn>
                  <a:cxn ang="0">
                    <a:pos x="T6" y="T7"/>
                  </a:cxn>
                  <a:cxn ang="0">
                    <a:pos x="T8" y="T9"/>
                  </a:cxn>
                </a:cxnLst>
                <a:rect l="0" t="0" r="r" b="b"/>
                <a:pathLst>
                  <a:path w="7" h="7">
                    <a:moveTo>
                      <a:pt x="5" y="4"/>
                    </a:moveTo>
                    <a:cubicBezTo>
                      <a:pt x="0" y="7"/>
                      <a:pt x="0" y="7"/>
                      <a:pt x="0" y="7"/>
                    </a:cubicBezTo>
                    <a:cubicBezTo>
                      <a:pt x="1" y="6"/>
                      <a:pt x="2" y="5"/>
                      <a:pt x="2" y="3"/>
                    </a:cubicBezTo>
                    <a:cubicBezTo>
                      <a:pt x="7" y="0"/>
                      <a:pt x="7" y="0"/>
                      <a:pt x="7" y="0"/>
                    </a:cubicBezTo>
                    <a:cubicBezTo>
                      <a:pt x="7" y="2"/>
                      <a:pt x="6" y="3"/>
                      <a:pt x="5" y="4"/>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222" name="Freeform 266">
                <a:extLst>
                  <a:ext uri="{FF2B5EF4-FFF2-40B4-BE49-F238E27FC236}">
                    <a16:creationId xmlns:a16="http://schemas.microsoft.com/office/drawing/2014/main" id="{ADACD38D-CA55-A4F3-3EC0-3A8FA91F909A}"/>
                  </a:ext>
                </a:extLst>
              </p:cNvPr>
              <p:cNvSpPr>
                <a:spLocks/>
              </p:cNvSpPr>
              <p:nvPr/>
            </p:nvSpPr>
            <p:spPr bwMode="auto">
              <a:xfrm>
                <a:off x="4712" y="3300"/>
                <a:ext cx="46" cy="20"/>
              </a:xfrm>
              <a:custGeom>
                <a:avLst/>
                <a:gdLst>
                  <a:gd name="T0" fmla="*/ 0 w 9"/>
                  <a:gd name="T1" fmla="*/ 3 h 4"/>
                  <a:gd name="T2" fmla="*/ 5 w 9"/>
                  <a:gd name="T3" fmla="*/ 0 h 4"/>
                  <a:gd name="T4" fmla="*/ 9 w 9"/>
                  <a:gd name="T5" fmla="*/ 1 h 4"/>
                  <a:gd name="T6" fmla="*/ 4 w 9"/>
                  <a:gd name="T7" fmla="*/ 4 h 4"/>
                  <a:gd name="T8" fmla="*/ 0 w 9"/>
                  <a:gd name="T9" fmla="*/ 3 h 4"/>
                </a:gdLst>
                <a:ahLst/>
                <a:cxnLst>
                  <a:cxn ang="0">
                    <a:pos x="T0" y="T1"/>
                  </a:cxn>
                  <a:cxn ang="0">
                    <a:pos x="T2" y="T3"/>
                  </a:cxn>
                  <a:cxn ang="0">
                    <a:pos x="T4" y="T5"/>
                  </a:cxn>
                  <a:cxn ang="0">
                    <a:pos x="T6" y="T7"/>
                  </a:cxn>
                  <a:cxn ang="0">
                    <a:pos x="T8" y="T9"/>
                  </a:cxn>
                </a:cxnLst>
                <a:rect l="0" t="0" r="r" b="b"/>
                <a:pathLst>
                  <a:path w="9" h="4">
                    <a:moveTo>
                      <a:pt x="0" y="3"/>
                    </a:moveTo>
                    <a:cubicBezTo>
                      <a:pt x="5" y="0"/>
                      <a:pt x="5" y="0"/>
                      <a:pt x="5" y="0"/>
                    </a:cubicBezTo>
                    <a:cubicBezTo>
                      <a:pt x="6" y="0"/>
                      <a:pt x="8" y="0"/>
                      <a:pt x="9" y="1"/>
                    </a:cubicBezTo>
                    <a:cubicBezTo>
                      <a:pt x="4" y="4"/>
                      <a:pt x="4" y="4"/>
                      <a:pt x="4" y="4"/>
                    </a:cubicBezTo>
                    <a:cubicBezTo>
                      <a:pt x="3" y="3"/>
                      <a:pt x="1" y="3"/>
                      <a:pt x="0" y="3"/>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223" name="Freeform 267">
                <a:extLst>
                  <a:ext uri="{FF2B5EF4-FFF2-40B4-BE49-F238E27FC236}">
                    <a16:creationId xmlns:a16="http://schemas.microsoft.com/office/drawing/2014/main" id="{85795956-80AA-2B72-D3B9-702AD1B5AB2E}"/>
                  </a:ext>
                </a:extLst>
              </p:cNvPr>
              <p:cNvSpPr>
                <a:spLocks/>
              </p:cNvSpPr>
              <p:nvPr/>
            </p:nvSpPr>
            <p:spPr bwMode="auto">
              <a:xfrm>
                <a:off x="5458" y="3753"/>
                <a:ext cx="25" cy="600"/>
              </a:xfrm>
              <a:custGeom>
                <a:avLst/>
                <a:gdLst>
                  <a:gd name="T0" fmla="*/ 0 w 25"/>
                  <a:gd name="T1" fmla="*/ 15 h 600"/>
                  <a:gd name="T2" fmla="*/ 25 w 25"/>
                  <a:gd name="T3" fmla="*/ 0 h 600"/>
                  <a:gd name="T4" fmla="*/ 25 w 25"/>
                  <a:gd name="T5" fmla="*/ 585 h 600"/>
                  <a:gd name="T6" fmla="*/ 0 w 25"/>
                  <a:gd name="T7" fmla="*/ 600 h 600"/>
                  <a:gd name="T8" fmla="*/ 0 w 25"/>
                  <a:gd name="T9" fmla="*/ 15 h 600"/>
                </a:gdLst>
                <a:ahLst/>
                <a:cxnLst>
                  <a:cxn ang="0">
                    <a:pos x="T0" y="T1"/>
                  </a:cxn>
                  <a:cxn ang="0">
                    <a:pos x="T2" y="T3"/>
                  </a:cxn>
                  <a:cxn ang="0">
                    <a:pos x="T4" y="T5"/>
                  </a:cxn>
                  <a:cxn ang="0">
                    <a:pos x="T6" y="T7"/>
                  </a:cxn>
                  <a:cxn ang="0">
                    <a:pos x="T8" y="T9"/>
                  </a:cxn>
                </a:cxnLst>
                <a:rect l="0" t="0" r="r" b="b"/>
                <a:pathLst>
                  <a:path w="25" h="600">
                    <a:moveTo>
                      <a:pt x="0" y="15"/>
                    </a:moveTo>
                    <a:lnTo>
                      <a:pt x="25" y="0"/>
                    </a:lnTo>
                    <a:lnTo>
                      <a:pt x="25" y="585"/>
                    </a:lnTo>
                    <a:lnTo>
                      <a:pt x="0" y="600"/>
                    </a:lnTo>
                    <a:lnTo>
                      <a:pt x="0" y="1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224" name="Freeform 268">
                <a:extLst>
                  <a:ext uri="{FF2B5EF4-FFF2-40B4-BE49-F238E27FC236}">
                    <a16:creationId xmlns:a16="http://schemas.microsoft.com/office/drawing/2014/main" id="{827C60E6-6E9A-24F6-A687-79795F54A41A}"/>
                  </a:ext>
                </a:extLst>
              </p:cNvPr>
              <p:cNvSpPr>
                <a:spLocks/>
              </p:cNvSpPr>
              <p:nvPr/>
            </p:nvSpPr>
            <p:spPr bwMode="auto">
              <a:xfrm>
                <a:off x="4732" y="3305"/>
                <a:ext cx="726" cy="418"/>
              </a:xfrm>
              <a:custGeom>
                <a:avLst/>
                <a:gdLst>
                  <a:gd name="T0" fmla="*/ 0 w 726"/>
                  <a:gd name="T1" fmla="*/ 15 h 418"/>
                  <a:gd name="T2" fmla="*/ 26 w 726"/>
                  <a:gd name="T3" fmla="*/ 0 h 418"/>
                  <a:gd name="T4" fmla="*/ 726 w 726"/>
                  <a:gd name="T5" fmla="*/ 403 h 418"/>
                  <a:gd name="T6" fmla="*/ 700 w 726"/>
                  <a:gd name="T7" fmla="*/ 418 h 418"/>
                  <a:gd name="T8" fmla="*/ 0 w 726"/>
                  <a:gd name="T9" fmla="*/ 15 h 418"/>
                </a:gdLst>
                <a:ahLst/>
                <a:cxnLst>
                  <a:cxn ang="0">
                    <a:pos x="T0" y="T1"/>
                  </a:cxn>
                  <a:cxn ang="0">
                    <a:pos x="T2" y="T3"/>
                  </a:cxn>
                  <a:cxn ang="0">
                    <a:pos x="T4" y="T5"/>
                  </a:cxn>
                  <a:cxn ang="0">
                    <a:pos x="T6" y="T7"/>
                  </a:cxn>
                  <a:cxn ang="0">
                    <a:pos x="T8" y="T9"/>
                  </a:cxn>
                </a:cxnLst>
                <a:rect l="0" t="0" r="r" b="b"/>
                <a:pathLst>
                  <a:path w="726" h="418">
                    <a:moveTo>
                      <a:pt x="0" y="15"/>
                    </a:moveTo>
                    <a:lnTo>
                      <a:pt x="26" y="0"/>
                    </a:lnTo>
                    <a:lnTo>
                      <a:pt x="726" y="403"/>
                    </a:lnTo>
                    <a:lnTo>
                      <a:pt x="700" y="418"/>
                    </a:lnTo>
                    <a:lnTo>
                      <a:pt x="0" y="15"/>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225" name="Freeform 269">
                <a:extLst>
                  <a:ext uri="{FF2B5EF4-FFF2-40B4-BE49-F238E27FC236}">
                    <a16:creationId xmlns:a16="http://schemas.microsoft.com/office/drawing/2014/main" id="{55EA7BD9-293E-585E-B76D-0606B0A2C6E6}"/>
                  </a:ext>
                </a:extLst>
              </p:cNvPr>
              <p:cNvSpPr>
                <a:spLocks/>
              </p:cNvSpPr>
              <p:nvPr/>
            </p:nvSpPr>
            <p:spPr bwMode="auto">
              <a:xfrm>
                <a:off x="5432" y="3708"/>
                <a:ext cx="51" cy="60"/>
              </a:xfrm>
              <a:custGeom>
                <a:avLst/>
                <a:gdLst>
                  <a:gd name="T0" fmla="*/ 0 w 10"/>
                  <a:gd name="T1" fmla="*/ 3 h 12"/>
                  <a:gd name="T2" fmla="*/ 5 w 10"/>
                  <a:gd name="T3" fmla="*/ 0 h 12"/>
                  <a:gd name="T4" fmla="*/ 10 w 10"/>
                  <a:gd name="T5" fmla="*/ 9 h 12"/>
                  <a:gd name="T6" fmla="*/ 5 w 10"/>
                  <a:gd name="T7" fmla="*/ 12 h 12"/>
                  <a:gd name="T8" fmla="*/ 0 w 10"/>
                  <a:gd name="T9" fmla="*/ 3 h 12"/>
                </a:gdLst>
                <a:ahLst/>
                <a:cxnLst>
                  <a:cxn ang="0">
                    <a:pos x="T0" y="T1"/>
                  </a:cxn>
                  <a:cxn ang="0">
                    <a:pos x="T2" y="T3"/>
                  </a:cxn>
                  <a:cxn ang="0">
                    <a:pos x="T4" y="T5"/>
                  </a:cxn>
                  <a:cxn ang="0">
                    <a:pos x="T6" y="T7"/>
                  </a:cxn>
                  <a:cxn ang="0">
                    <a:pos x="T8" y="T9"/>
                  </a:cxn>
                </a:cxnLst>
                <a:rect l="0" t="0" r="r" b="b"/>
                <a:pathLst>
                  <a:path w="10" h="12">
                    <a:moveTo>
                      <a:pt x="0" y="3"/>
                    </a:moveTo>
                    <a:cubicBezTo>
                      <a:pt x="5" y="0"/>
                      <a:pt x="5" y="0"/>
                      <a:pt x="5" y="0"/>
                    </a:cubicBezTo>
                    <a:cubicBezTo>
                      <a:pt x="8" y="2"/>
                      <a:pt x="10" y="6"/>
                      <a:pt x="10" y="9"/>
                    </a:cubicBezTo>
                    <a:cubicBezTo>
                      <a:pt x="5" y="12"/>
                      <a:pt x="5" y="12"/>
                      <a:pt x="5" y="12"/>
                    </a:cubicBezTo>
                    <a:cubicBezTo>
                      <a:pt x="5" y="9"/>
                      <a:pt x="3" y="5"/>
                      <a:pt x="0" y="3"/>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226" name="Freeform 270">
                <a:extLst>
                  <a:ext uri="{FF2B5EF4-FFF2-40B4-BE49-F238E27FC236}">
                    <a16:creationId xmlns:a16="http://schemas.microsoft.com/office/drawing/2014/main" id="{C9252A67-E6C9-E10F-F04E-C049279EA741}"/>
                  </a:ext>
                </a:extLst>
              </p:cNvPr>
              <p:cNvSpPr>
                <a:spLocks/>
              </p:cNvSpPr>
              <p:nvPr/>
            </p:nvSpPr>
            <p:spPr bwMode="auto">
              <a:xfrm>
                <a:off x="4707" y="3310"/>
                <a:ext cx="751" cy="1068"/>
              </a:xfrm>
              <a:custGeom>
                <a:avLst/>
                <a:gdLst>
                  <a:gd name="T0" fmla="*/ 144 w 149"/>
                  <a:gd name="T1" fmla="*/ 82 h 212"/>
                  <a:gd name="T2" fmla="*/ 149 w 149"/>
                  <a:gd name="T3" fmla="*/ 91 h 212"/>
                  <a:gd name="T4" fmla="*/ 149 w 149"/>
                  <a:gd name="T5" fmla="*/ 207 h 212"/>
                  <a:gd name="T6" fmla="*/ 144 w 149"/>
                  <a:gd name="T7" fmla="*/ 210 h 212"/>
                  <a:gd name="T8" fmla="*/ 5 w 149"/>
                  <a:gd name="T9" fmla="*/ 130 h 212"/>
                  <a:gd name="T10" fmla="*/ 0 w 149"/>
                  <a:gd name="T11" fmla="*/ 121 h 212"/>
                  <a:gd name="T12" fmla="*/ 0 w 149"/>
                  <a:gd name="T13" fmla="*/ 5 h 212"/>
                  <a:gd name="T14" fmla="*/ 5 w 149"/>
                  <a:gd name="T15" fmla="*/ 2 h 212"/>
                  <a:gd name="T16" fmla="*/ 144 w 149"/>
                  <a:gd name="T17" fmla="*/ 82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212">
                    <a:moveTo>
                      <a:pt x="144" y="82"/>
                    </a:moveTo>
                    <a:cubicBezTo>
                      <a:pt x="147" y="84"/>
                      <a:pt x="149" y="88"/>
                      <a:pt x="149" y="91"/>
                    </a:cubicBezTo>
                    <a:cubicBezTo>
                      <a:pt x="149" y="207"/>
                      <a:pt x="149" y="207"/>
                      <a:pt x="149" y="207"/>
                    </a:cubicBezTo>
                    <a:cubicBezTo>
                      <a:pt x="149" y="211"/>
                      <a:pt x="146" y="212"/>
                      <a:pt x="144" y="210"/>
                    </a:cubicBezTo>
                    <a:cubicBezTo>
                      <a:pt x="5" y="130"/>
                      <a:pt x="5" y="130"/>
                      <a:pt x="5" y="130"/>
                    </a:cubicBezTo>
                    <a:cubicBezTo>
                      <a:pt x="2" y="128"/>
                      <a:pt x="0" y="124"/>
                      <a:pt x="0" y="121"/>
                    </a:cubicBezTo>
                    <a:cubicBezTo>
                      <a:pt x="0" y="5"/>
                      <a:pt x="0" y="5"/>
                      <a:pt x="0" y="5"/>
                    </a:cubicBezTo>
                    <a:cubicBezTo>
                      <a:pt x="0" y="1"/>
                      <a:pt x="2" y="0"/>
                      <a:pt x="5" y="2"/>
                    </a:cubicBezTo>
                    <a:lnTo>
                      <a:pt x="144" y="82"/>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227" name="Freeform 271">
                <a:extLst>
                  <a:ext uri="{FF2B5EF4-FFF2-40B4-BE49-F238E27FC236}">
                    <a16:creationId xmlns:a16="http://schemas.microsoft.com/office/drawing/2014/main" id="{B964BBA4-331A-11C1-B4B2-67F218DFFA09}"/>
                  </a:ext>
                </a:extLst>
              </p:cNvPr>
              <p:cNvSpPr>
                <a:spLocks/>
              </p:cNvSpPr>
              <p:nvPr/>
            </p:nvSpPr>
            <p:spPr bwMode="auto">
              <a:xfrm>
                <a:off x="4732" y="3376"/>
                <a:ext cx="700" cy="936"/>
              </a:xfrm>
              <a:custGeom>
                <a:avLst/>
                <a:gdLst>
                  <a:gd name="T0" fmla="*/ 0 w 700"/>
                  <a:gd name="T1" fmla="*/ 0 h 936"/>
                  <a:gd name="T2" fmla="*/ 0 w 700"/>
                  <a:gd name="T3" fmla="*/ 528 h 936"/>
                  <a:gd name="T4" fmla="*/ 700 w 700"/>
                  <a:gd name="T5" fmla="*/ 936 h 936"/>
                  <a:gd name="T6" fmla="*/ 700 w 700"/>
                  <a:gd name="T7" fmla="*/ 408 h 936"/>
                  <a:gd name="T8" fmla="*/ 0 w 700"/>
                  <a:gd name="T9" fmla="*/ 0 h 936"/>
                </a:gdLst>
                <a:ahLst/>
                <a:cxnLst>
                  <a:cxn ang="0">
                    <a:pos x="T0" y="T1"/>
                  </a:cxn>
                  <a:cxn ang="0">
                    <a:pos x="T2" y="T3"/>
                  </a:cxn>
                  <a:cxn ang="0">
                    <a:pos x="T4" y="T5"/>
                  </a:cxn>
                  <a:cxn ang="0">
                    <a:pos x="T6" y="T7"/>
                  </a:cxn>
                  <a:cxn ang="0">
                    <a:pos x="T8" y="T9"/>
                  </a:cxn>
                </a:cxnLst>
                <a:rect l="0" t="0" r="r" b="b"/>
                <a:pathLst>
                  <a:path w="700" h="936">
                    <a:moveTo>
                      <a:pt x="0" y="0"/>
                    </a:moveTo>
                    <a:lnTo>
                      <a:pt x="0" y="528"/>
                    </a:lnTo>
                    <a:lnTo>
                      <a:pt x="700" y="936"/>
                    </a:lnTo>
                    <a:lnTo>
                      <a:pt x="700" y="408"/>
                    </a:lnTo>
                    <a:lnTo>
                      <a:pt x="0" y="0"/>
                    </a:lnTo>
                    <a:close/>
                  </a:path>
                </a:pathLst>
              </a:custGeom>
              <a:solidFill>
                <a:srgbClr val="878C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228" name="Freeform 272">
                <a:extLst>
                  <a:ext uri="{FF2B5EF4-FFF2-40B4-BE49-F238E27FC236}">
                    <a16:creationId xmlns:a16="http://schemas.microsoft.com/office/drawing/2014/main" id="{6C8E3A44-7DDF-9CBF-BBB8-103D68CABF80}"/>
                  </a:ext>
                </a:extLst>
              </p:cNvPr>
              <p:cNvSpPr>
                <a:spLocks/>
              </p:cNvSpPr>
              <p:nvPr/>
            </p:nvSpPr>
            <p:spPr bwMode="auto">
              <a:xfrm>
                <a:off x="5432" y="4383"/>
                <a:ext cx="10" cy="45"/>
              </a:xfrm>
              <a:custGeom>
                <a:avLst/>
                <a:gdLst>
                  <a:gd name="T0" fmla="*/ 2 w 2"/>
                  <a:gd name="T1" fmla="*/ 0 h 9"/>
                  <a:gd name="T2" fmla="*/ 2 w 2"/>
                  <a:gd name="T3" fmla="*/ 6 h 9"/>
                  <a:gd name="T4" fmla="*/ 0 w 2"/>
                  <a:gd name="T5" fmla="*/ 9 h 9"/>
                  <a:gd name="T6" fmla="*/ 0 w 2"/>
                  <a:gd name="T7" fmla="*/ 3 h 9"/>
                  <a:gd name="T8" fmla="*/ 2 w 2"/>
                  <a:gd name="T9" fmla="*/ 0 h 9"/>
                </a:gdLst>
                <a:ahLst/>
                <a:cxnLst>
                  <a:cxn ang="0">
                    <a:pos x="T0" y="T1"/>
                  </a:cxn>
                  <a:cxn ang="0">
                    <a:pos x="T2" y="T3"/>
                  </a:cxn>
                  <a:cxn ang="0">
                    <a:pos x="T4" y="T5"/>
                  </a:cxn>
                  <a:cxn ang="0">
                    <a:pos x="T6" y="T7"/>
                  </a:cxn>
                  <a:cxn ang="0">
                    <a:pos x="T8" y="T9"/>
                  </a:cxn>
                </a:cxnLst>
                <a:rect l="0" t="0" r="r" b="b"/>
                <a:pathLst>
                  <a:path w="2" h="9">
                    <a:moveTo>
                      <a:pt x="2" y="0"/>
                    </a:moveTo>
                    <a:cubicBezTo>
                      <a:pt x="2" y="6"/>
                      <a:pt x="2" y="6"/>
                      <a:pt x="2" y="6"/>
                    </a:cubicBezTo>
                    <a:cubicBezTo>
                      <a:pt x="2" y="7"/>
                      <a:pt x="1" y="8"/>
                      <a:pt x="0" y="9"/>
                    </a:cubicBezTo>
                    <a:cubicBezTo>
                      <a:pt x="0" y="3"/>
                      <a:pt x="0" y="3"/>
                      <a:pt x="0" y="3"/>
                    </a:cubicBezTo>
                    <a:cubicBezTo>
                      <a:pt x="1" y="2"/>
                      <a:pt x="2" y="1"/>
                      <a:pt x="2" y="0"/>
                    </a:cubicBez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229" name="Freeform 273">
                <a:extLst>
                  <a:ext uri="{FF2B5EF4-FFF2-40B4-BE49-F238E27FC236}">
                    <a16:creationId xmlns:a16="http://schemas.microsoft.com/office/drawing/2014/main" id="{7DA7D509-C4B8-2F2A-115E-D55023723FDD}"/>
                  </a:ext>
                </a:extLst>
              </p:cNvPr>
              <p:cNvSpPr>
                <a:spLocks/>
              </p:cNvSpPr>
              <p:nvPr/>
            </p:nvSpPr>
            <p:spPr bwMode="auto">
              <a:xfrm>
                <a:off x="4878" y="4690"/>
                <a:ext cx="51" cy="40"/>
              </a:xfrm>
              <a:custGeom>
                <a:avLst/>
                <a:gdLst>
                  <a:gd name="T0" fmla="*/ 10 w 10"/>
                  <a:gd name="T1" fmla="*/ 0 h 8"/>
                  <a:gd name="T2" fmla="*/ 10 w 10"/>
                  <a:gd name="T3" fmla="*/ 6 h 8"/>
                  <a:gd name="T4" fmla="*/ 0 w 10"/>
                  <a:gd name="T5" fmla="*/ 6 h 8"/>
                  <a:gd name="T6" fmla="*/ 0 w 10"/>
                  <a:gd name="T7" fmla="*/ 0 h 8"/>
                  <a:gd name="T8" fmla="*/ 10 w 10"/>
                  <a:gd name="T9" fmla="*/ 0 h 8"/>
                </a:gdLst>
                <a:ahLst/>
                <a:cxnLst>
                  <a:cxn ang="0">
                    <a:pos x="T0" y="T1"/>
                  </a:cxn>
                  <a:cxn ang="0">
                    <a:pos x="T2" y="T3"/>
                  </a:cxn>
                  <a:cxn ang="0">
                    <a:pos x="T4" y="T5"/>
                  </a:cxn>
                  <a:cxn ang="0">
                    <a:pos x="T6" y="T7"/>
                  </a:cxn>
                  <a:cxn ang="0">
                    <a:pos x="T8" y="T9"/>
                  </a:cxn>
                </a:cxnLst>
                <a:rect l="0" t="0" r="r" b="b"/>
                <a:pathLst>
                  <a:path w="10" h="8">
                    <a:moveTo>
                      <a:pt x="10" y="0"/>
                    </a:moveTo>
                    <a:cubicBezTo>
                      <a:pt x="10" y="6"/>
                      <a:pt x="10" y="6"/>
                      <a:pt x="10" y="6"/>
                    </a:cubicBezTo>
                    <a:cubicBezTo>
                      <a:pt x="7" y="8"/>
                      <a:pt x="3" y="8"/>
                      <a:pt x="0" y="6"/>
                    </a:cubicBezTo>
                    <a:cubicBezTo>
                      <a:pt x="0" y="0"/>
                      <a:pt x="0" y="0"/>
                      <a:pt x="0" y="0"/>
                    </a:cubicBezTo>
                    <a:cubicBezTo>
                      <a:pt x="3" y="2"/>
                      <a:pt x="7" y="2"/>
                      <a:pt x="10" y="0"/>
                    </a:cubicBez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230" name="Freeform 274">
                <a:extLst>
                  <a:ext uri="{FF2B5EF4-FFF2-40B4-BE49-F238E27FC236}">
                    <a16:creationId xmlns:a16="http://schemas.microsoft.com/office/drawing/2014/main" id="{359F2BE9-D9DD-773E-D6D4-7AEECC12634F}"/>
                  </a:ext>
                </a:extLst>
              </p:cNvPr>
              <p:cNvSpPr>
                <a:spLocks/>
              </p:cNvSpPr>
              <p:nvPr/>
            </p:nvSpPr>
            <p:spPr bwMode="auto">
              <a:xfrm>
                <a:off x="4168" y="4272"/>
                <a:ext cx="10" cy="45"/>
              </a:xfrm>
              <a:custGeom>
                <a:avLst/>
                <a:gdLst>
                  <a:gd name="T0" fmla="*/ 0 w 2"/>
                  <a:gd name="T1" fmla="*/ 6 h 9"/>
                  <a:gd name="T2" fmla="*/ 0 w 2"/>
                  <a:gd name="T3" fmla="*/ 0 h 9"/>
                  <a:gd name="T4" fmla="*/ 2 w 2"/>
                  <a:gd name="T5" fmla="*/ 3 h 9"/>
                  <a:gd name="T6" fmla="*/ 2 w 2"/>
                  <a:gd name="T7" fmla="*/ 9 h 9"/>
                  <a:gd name="T8" fmla="*/ 0 w 2"/>
                  <a:gd name="T9" fmla="*/ 6 h 9"/>
                </a:gdLst>
                <a:ahLst/>
                <a:cxnLst>
                  <a:cxn ang="0">
                    <a:pos x="T0" y="T1"/>
                  </a:cxn>
                  <a:cxn ang="0">
                    <a:pos x="T2" y="T3"/>
                  </a:cxn>
                  <a:cxn ang="0">
                    <a:pos x="T4" y="T5"/>
                  </a:cxn>
                  <a:cxn ang="0">
                    <a:pos x="T6" y="T7"/>
                  </a:cxn>
                  <a:cxn ang="0">
                    <a:pos x="T8" y="T9"/>
                  </a:cxn>
                </a:cxnLst>
                <a:rect l="0" t="0" r="r" b="b"/>
                <a:pathLst>
                  <a:path w="2" h="9">
                    <a:moveTo>
                      <a:pt x="0" y="6"/>
                    </a:moveTo>
                    <a:cubicBezTo>
                      <a:pt x="0" y="0"/>
                      <a:pt x="0" y="0"/>
                      <a:pt x="0" y="0"/>
                    </a:cubicBezTo>
                    <a:cubicBezTo>
                      <a:pt x="0" y="1"/>
                      <a:pt x="0" y="2"/>
                      <a:pt x="2" y="3"/>
                    </a:cubicBezTo>
                    <a:cubicBezTo>
                      <a:pt x="2" y="9"/>
                      <a:pt x="2" y="9"/>
                      <a:pt x="2" y="9"/>
                    </a:cubicBezTo>
                    <a:cubicBezTo>
                      <a:pt x="0" y="8"/>
                      <a:pt x="0" y="7"/>
                      <a:pt x="0" y="6"/>
                    </a:cubicBez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231" name="Freeform 275">
                <a:extLst>
                  <a:ext uri="{FF2B5EF4-FFF2-40B4-BE49-F238E27FC236}">
                    <a16:creationId xmlns:a16="http://schemas.microsoft.com/office/drawing/2014/main" id="{A8CBDB9A-383C-2DC4-AFFB-E977DDD41414}"/>
                  </a:ext>
                </a:extLst>
              </p:cNvPr>
              <p:cNvSpPr>
                <a:spLocks/>
              </p:cNvSpPr>
              <p:nvPr/>
            </p:nvSpPr>
            <p:spPr bwMode="auto">
              <a:xfrm>
                <a:off x="4929" y="4398"/>
                <a:ext cx="503" cy="322"/>
              </a:xfrm>
              <a:custGeom>
                <a:avLst/>
                <a:gdLst>
                  <a:gd name="T0" fmla="*/ 503 w 503"/>
                  <a:gd name="T1" fmla="*/ 0 h 322"/>
                  <a:gd name="T2" fmla="*/ 503 w 503"/>
                  <a:gd name="T3" fmla="*/ 30 h 322"/>
                  <a:gd name="T4" fmla="*/ 0 w 503"/>
                  <a:gd name="T5" fmla="*/ 322 h 322"/>
                  <a:gd name="T6" fmla="*/ 0 w 503"/>
                  <a:gd name="T7" fmla="*/ 292 h 322"/>
                  <a:gd name="T8" fmla="*/ 503 w 503"/>
                  <a:gd name="T9" fmla="*/ 0 h 322"/>
                </a:gdLst>
                <a:ahLst/>
                <a:cxnLst>
                  <a:cxn ang="0">
                    <a:pos x="T0" y="T1"/>
                  </a:cxn>
                  <a:cxn ang="0">
                    <a:pos x="T2" y="T3"/>
                  </a:cxn>
                  <a:cxn ang="0">
                    <a:pos x="T4" y="T5"/>
                  </a:cxn>
                  <a:cxn ang="0">
                    <a:pos x="T6" y="T7"/>
                  </a:cxn>
                  <a:cxn ang="0">
                    <a:pos x="T8" y="T9"/>
                  </a:cxn>
                </a:cxnLst>
                <a:rect l="0" t="0" r="r" b="b"/>
                <a:pathLst>
                  <a:path w="503" h="322">
                    <a:moveTo>
                      <a:pt x="503" y="0"/>
                    </a:moveTo>
                    <a:lnTo>
                      <a:pt x="503" y="30"/>
                    </a:lnTo>
                    <a:lnTo>
                      <a:pt x="0" y="322"/>
                    </a:lnTo>
                    <a:lnTo>
                      <a:pt x="0" y="292"/>
                    </a:lnTo>
                    <a:lnTo>
                      <a:pt x="503" y="0"/>
                    </a:ln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232" name="Freeform 276">
                <a:extLst>
                  <a:ext uri="{FF2B5EF4-FFF2-40B4-BE49-F238E27FC236}">
                    <a16:creationId xmlns:a16="http://schemas.microsoft.com/office/drawing/2014/main" id="{57D8CAC6-58C8-9694-6F0E-3BBFE7082F4E}"/>
                  </a:ext>
                </a:extLst>
              </p:cNvPr>
              <p:cNvSpPr>
                <a:spLocks/>
              </p:cNvSpPr>
              <p:nvPr/>
            </p:nvSpPr>
            <p:spPr bwMode="auto">
              <a:xfrm>
                <a:off x="4178" y="4287"/>
                <a:ext cx="700" cy="433"/>
              </a:xfrm>
              <a:custGeom>
                <a:avLst/>
                <a:gdLst>
                  <a:gd name="T0" fmla="*/ 700 w 700"/>
                  <a:gd name="T1" fmla="*/ 403 h 433"/>
                  <a:gd name="T2" fmla="*/ 700 w 700"/>
                  <a:gd name="T3" fmla="*/ 433 h 433"/>
                  <a:gd name="T4" fmla="*/ 0 w 700"/>
                  <a:gd name="T5" fmla="*/ 30 h 433"/>
                  <a:gd name="T6" fmla="*/ 0 w 700"/>
                  <a:gd name="T7" fmla="*/ 0 h 433"/>
                  <a:gd name="T8" fmla="*/ 700 w 700"/>
                  <a:gd name="T9" fmla="*/ 403 h 433"/>
                </a:gdLst>
                <a:ahLst/>
                <a:cxnLst>
                  <a:cxn ang="0">
                    <a:pos x="T0" y="T1"/>
                  </a:cxn>
                  <a:cxn ang="0">
                    <a:pos x="T2" y="T3"/>
                  </a:cxn>
                  <a:cxn ang="0">
                    <a:pos x="T4" y="T5"/>
                  </a:cxn>
                  <a:cxn ang="0">
                    <a:pos x="T6" y="T7"/>
                  </a:cxn>
                  <a:cxn ang="0">
                    <a:pos x="T8" y="T9"/>
                  </a:cxn>
                </a:cxnLst>
                <a:rect l="0" t="0" r="r" b="b"/>
                <a:pathLst>
                  <a:path w="700" h="433">
                    <a:moveTo>
                      <a:pt x="700" y="403"/>
                    </a:moveTo>
                    <a:lnTo>
                      <a:pt x="700" y="433"/>
                    </a:lnTo>
                    <a:lnTo>
                      <a:pt x="0" y="30"/>
                    </a:lnTo>
                    <a:lnTo>
                      <a:pt x="0" y="0"/>
                    </a:lnTo>
                    <a:lnTo>
                      <a:pt x="700" y="403"/>
                    </a:lnTo>
                    <a:close/>
                  </a:path>
                </a:pathLst>
              </a:custGeom>
              <a:solidFill>
                <a:srgbClr val="879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233" name="Freeform 277">
                <a:extLst>
                  <a:ext uri="{FF2B5EF4-FFF2-40B4-BE49-F238E27FC236}">
                    <a16:creationId xmlns:a16="http://schemas.microsoft.com/office/drawing/2014/main" id="{6F98BA89-D046-D696-9699-605FCAF1A7DD}"/>
                  </a:ext>
                </a:extLst>
              </p:cNvPr>
              <p:cNvSpPr>
                <a:spLocks/>
              </p:cNvSpPr>
              <p:nvPr/>
            </p:nvSpPr>
            <p:spPr bwMode="auto">
              <a:xfrm>
                <a:off x="4163" y="3955"/>
                <a:ext cx="1279" cy="745"/>
              </a:xfrm>
              <a:custGeom>
                <a:avLst/>
                <a:gdLst>
                  <a:gd name="T0" fmla="*/ 252 w 254"/>
                  <a:gd name="T1" fmla="*/ 82 h 148"/>
                  <a:gd name="T2" fmla="*/ 252 w 254"/>
                  <a:gd name="T3" fmla="*/ 88 h 148"/>
                  <a:gd name="T4" fmla="*/ 152 w 254"/>
                  <a:gd name="T5" fmla="*/ 146 h 148"/>
                  <a:gd name="T6" fmla="*/ 142 w 254"/>
                  <a:gd name="T7" fmla="*/ 146 h 148"/>
                  <a:gd name="T8" fmla="*/ 3 w 254"/>
                  <a:gd name="T9" fmla="*/ 66 h 148"/>
                  <a:gd name="T10" fmla="*/ 3 w 254"/>
                  <a:gd name="T11" fmla="*/ 60 h 148"/>
                  <a:gd name="T12" fmla="*/ 102 w 254"/>
                  <a:gd name="T13" fmla="*/ 2 h 148"/>
                  <a:gd name="T14" fmla="*/ 113 w 254"/>
                  <a:gd name="T15" fmla="*/ 2 h 148"/>
                  <a:gd name="T16" fmla="*/ 252 w 254"/>
                  <a:gd name="T17" fmla="*/ 82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4" h="148">
                    <a:moveTo>
                      <a:pt x="252" y="82"/>
                    </a:moveTo>
                    <a:cubicBezTo>
                      <a:pt x="254" y="84"/>
                      <a:pt x="254" y="87"/>
                      <a:pt x="252" y="88"/>
                    </a:cubicBezTo>
                    <a:cubicBezTo>
                      <a:pt x="152" y="146"/>
                      <a:pt x="152" y="146"/>
                      <a:pt x="152" y="146"/>
                    </a:cubicBezTo>
                    <a:cubicBezTo>
                      <a:pt x="149" y="148"/>
                      <a:pt x="145" y="148"/>
                      <a:pt x="142" y="146"/>
                    </a:cubicBezTo>
                    <a:cubicBezTo>
                      <a:pt x="3" y="66"/>
                      <a:pt x="3" y="66"/>
                      <a:pt x="3" y="66"/>
                    </a:cubicBezTo>
                    <a:cubicBezTo>
                      <a:pt x="0" y="64"/>
                      <a:pt x="0" y="61"/>
                      <a:pt x="3" y="60"/>
                    </a:cubicBezTo>
                    <a:cubicBezTo>
                      <a:pt x="102" y="2"/>
                      <a:pt x="102" y="2"/>
                      <a:pt x="102" y="2"/>
                    </a:cubicBezTo>
                    <a:cubicBezTo>
                      <a:pt x="105" y="0"/>
                      <a:pt x="110" y="0"/>
                      <a:pt x="113" y="2"/>
                    </a:cubicBezTo>
                    <a:lnTo>
                      <a:pt x="252" y="82"/>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234" name="Freeform 278">
                <a:extLst>
                  <a:ext uri="{FF2B5EF4-FFF2-40B4-BE49-F238E27FC236}">
                    <a16:creationId xmlns:a16="http://schemas.microsoft.com/office/drawing/2014/main" id="{08DD6030-99F6-4BBA-A173-49C858982FD1}"/>
                  </a:ext>
                </a:extLst>
              </p:cNvPr>
              <p:cNvSpPr>
                <a:spLocks/>
              </p:cNvSpPr>
              <p:nvPr/>
            </p:nvSpPr>
            <p:spPr bwMode="auto">
              <a:xfrm>
                <a:off x="4440" y="4292"/>
                <a:ext cx="428" cy="247"/>
              </a:xfrm>
              <a:custGeom>
                <a:avLst/>
                <a:gdLst>
                  <a:gd name="T0" fmla="*/ 84 w 85"/>
                  <a:gd name="T1" fmla="*/ 30 h 49"/>
                  <a:gd name="T2" fmla="*/ 33 w 85"/>
                  <a:gd name="T3" fmla="*/ 1 h 49"/>
                  <a:gd name="T4" fmla="*/ 28 w 85"/>
                  <a:gd name="T5" fmla="*/ 1 h 49"/>
                  <a:gd name="T6" fmla="*/ 1 w 85"/>
                  <a:gd name="T7" fmla="*/ 16 h 49"/>
                  <a:gd name="T8" fmla="*/ 1 w 85"/>
                  <a:gd name="T9" fmla="*/ 19 h 49"/>
                  <a:gd name="T10" fmla="*/ 52 w 85"/>
                  <a:gd name="T11" fmla="*/ 48 h 49"/>
                  <a:gd name="T12" fmla="*/ 57 w 85"/>
                  <a:gd name="T13" fmla="*/ 48 h 49"/>
                  <a:gd name="T14" fmla="*/ 84 w 85"/>
                  <a:gd name="T15" fmla="*/ 33 h 49"/>
                  <a:gd name="T16" fmla="*/ 84 w 85"/>
                  <a:gd name="T17" fmla="*/ 3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49">
                    <a:moveTo>
                      <a:pt x="84" y="30"/>
                    </a:moveTo>
                    <a:cubicBezTo>
                      <a:pt x="33" y="1"/>
                      <a:pt x="33" y="1"/>
                      <a:pt x="33" y="1"/>
                    </a:cubicBezTo>
                    <a:cubicBezTo>
                      <a:pt x="31" y="0"/>
                      <a:pt x="29" y="0"/>
                      <a:pt x="28" y="1"/>
                    </a:cubicBezTo>
                    <a:cubicBezTo>
                      <a:pt x="1" y="16"/>
                      <a:pt x="1" y="16"/>
                      <a:pt x="1" y="16"/>
                    </a:cubicBezTo>
                    <a:cubicBezTo>
                      <a:pt x="0" y="17"/>
                      <a:pt x="0" y="18"/>
                      <a:pt x="1" y="19"/>
                    </a:cubicBezTo>
                    <a:cubicBezTo>
                      <a:pt x="52" y="48"/>
                      <a:pt x="52" y="48"/>
                      <a:pt x="52" y="48"/>
                    </a:cubicBezTo>
                    <a:cubicBezTo>
                      <a:pt x="54" y="49"/>
                      <a:pt x="56" y="49"/>
                      <a:pt x="57" y="48"/>
                    </a:cubicBezTo>
                    <a:cubicBezTo>
                      <a:pt x="84" y="33"/>
                      <a:pt x="84" y="33"/>
                      <a:pt x="84" y="33"/>
                    </a:cubicBezTo>
                    <a:cubicBezTo>
                      <a:pt x="85" y="32"/>
                      <a:pt x="85" y="31"/>
                      <a:pt x="84" y="30"/>
                    </a:cubicBezTo>
                  </a:path>
                </a:pathLst>
              </a:custGeom>
              <a:solidFill>
                <a:srgbClr val="B6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235" name="Freeform 279">
                <a:extLst>
                  <a:ext uri="{FF2B5EF4-FFF2-40B4-BE49-F238E27FC236}">
                    <a16:creationId xmlns:a16="http://schemas.microsoft.com/office/drawing/2014/main" id="{71711012-3B64-B21F-F1BC-198C411A4773}"/>
                  </a:ext>
                </a:extLst>
              </p:cNvPr>
              <p:cNvSpPr>
                <a:spLocks/>
              </p:cNvSpPr>
              <p:nvPr/>
            </p:nvSpPr>
            <p:spPr bwMode="auto">
              <a:xfrm>
                <a:off x="4692" y="4010"/>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236" name="Freeform 280">
                <a:extLst>
                  <a:ext uri="{FF2B5EF4-FFF2-40B4-BE49-F238E27FC236}">
                    <a16:creationId xmlns:a16="http://schemas.microsoft.com/office/drawing/2014/main" id="{6B0F6C5F-3E74-3807-D340-608438387437}"/>
                  </a:ext>
                </a:extLst>
              </p:cNvPr>
              <p:cNvSpPr>
                <a:spLocks/>
              </p:cNvSpPr>
              <p:nvPr/>
            </p:nvSpPr>
            <p:spPr bwMode="auto">
              <a:xfrm>
                <a:off x="4647" y="4010"/>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237" name="Freeform 281">
                <a:extLst>
                  <a:ext uri="{FF2B5EF4-FFF2-40B4-BE49-F238E27FC236}">
                    <a16:creationId xmlns:a16="http://schemas.microsoft.com/office/drawing/2014/main" id="{F6878BCC-3F21-E56E-F94A-4B326060E768}"/>
                  </a:ext>
                </a:extLst>
              </p:cNvPr>
              <p:cNvSpPr>
                <a:spLocks/>
              </p:cNvSpPr>
              <p:nvPr/>
            </p:nvSpPr>
            <p:spPr bwMode="auto">
              <a:xfrm>
                <a:off x="4647" y="3985"/>
                <a:ext cx="90" cy="55"/>
              </a:xfrm>
              <a:custGeom>
                <a:avLst/>
                <a:gdLst>
                  <a:gd name="T0" fmla="*/ 90 w 90"/>
                  <a:gd name="T1" fmla="*/ 25 h 55"/>
                  <a:gd name="T2" fmla="*/ 45 w 90"/>
                  <a:gd name="T3" fmla="*/ 55 h 55"/>
                  <a:gd name="T4" fmla="*/ 0 w 90"/>
                  <a:gd name="T5" fmla="*/ 25 h 55"/>
                  <a:gd name="T6" fmla="*/ 45 w 90"/>
                  <a:gd name="T7" fmla="*/ 0 h 55"/>
                  <a:gd name="T8" fmla="*/ 90 w 90"/>
                  <a:gd name="T9" fmla="*/ 25 h 55"/>
                </a:gdLst>
                <a:ahLst/>
                <a:cxnLst>
                  <a:cxn ang="0">
                    <a:pos x="T0" y="T1"/>
                  </a:cxn>
                  <a:cxn ang="0">
                    <a:pos x="T2" y="T3"/>
                  </a:cxn>
                  <a:cxn ang="0">
                    <a:pos x="T4" y="T5"/>
                  </a:cxn>
                  <a:cxn ang="0">
                    <a:pos x="T6" y="T7"/>
                  </a:cxn>
                  <a:cxn ang="0">
                    <a:pos x="T8" y="T9"/>
                  </a:cxn>
                </a:cxnLst>
                <a:rect l="0" t="0" r="r" b="b"/>
                <a:pathLst>
                  <a:path w="90" h="55">
                    <a:moveTo>
                      <a:pt x="90" y="25"/>
                    </a:moveTo>
                    <a:lnTo>
                      <a:pt x="45" y="55"/>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238" name="Freeform 282">
                <a:extLst>
                  <a:ext uri="{FF2B5EF4-FFF2-40B4-BE49-F238E27FC236}">
                    <a16:creationId xmlns:a16="http://schemas.microsoft.com/office/drawing/2014/main" id="{7177DAE2-0398-D49D-D5C9-FCB5BCA768FC}"/>
                  </a:ext>
                </a:extLst>
              </p:cNvPr>
              <p:cNvSpPr>
                <a:spLocks/>
              </p:cNvSpPr>
              <p:nvPr/>
            </p:nvSpPr>
            <p:spPr bwMode="auto">
              <a:xfrm>
                <a:off x="4753" y="4045"/>
                <a:ext cx="45" cy="36"/>
              </a:xfrm>
              <a:custGeom>
                <a:avLst/>
                <a:gdLst>
                  <a:gd name="T0" fmla="*/ 45 w 45"/>
                  <a:gd name="T1" fmla="*/ 0 h 36"/>
                  <a:gd name="T2" fmla="*/ 45 w 45"/>
                  <a:gd name="T3" fmla="*/ 5 h 36"/>
                  <a:gd name="T4" fmla="*/ 0 w 45"/>
                  <a:gd name="T5" fmla="*/ 36 h 36"/>
                  <a:gd name="T6" fmla="*/ 0 w 45"/>
                  <a:gd name="T7" fmla="*/ 26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5"/>
                    </a:lnTo>
                    <a:lnTo>
                      <a:pt x="0" y="36"/>
                    </a:lnTo>
                    <a:lnTo>
                      <a:pt x="0" y="26"/>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239" name="Freeform 283">
                <a:extLst>
                  <a:ext uri="{FF2B5EF4-FFF2-40B4-BE49-F238E27FC236}">
                    <a16:creationId xmlns:a16="http://schemas.microsoft.com/office/drawing/2014/main" id="{513CD464-A773-D702-987D-E26F3477CBD8}"/>
                  </a:ext>
                </a:extLst>
              </p:cNvPr>
              <p:cNvSpPr>
                <a:spLocks/>
              </p:cNvSpPr>
              <p:nvPr/>
            </p:nvSpPr>
            <p:spPr bwMode="auto">
              <a:xfrm>
                <a:off x="4702" y="4045"/>
                <a:ext cx="51" cy="36"/>
              </a:xfrm>
              <a:custGeom>
                <a:avLst/>
                <a:gdLst>
                  <a:gd name="T0" fmla="*/ 51 w 51"/>
                  <a:gd name="T1" fmla="*/ 26 h 36"/>
                  <a:gd name="T2" fmla="*/ 51 w 51"/>
                  <a:gd name="T3" fmla="*/ 36 h 36"/>
                  <a:gd name="T4" fmla="*/ 0 w 51"/>
                  <a:gd name="T5" fmla="*/ 11 h 36"/>
                  <a:gd name="T6" fmla="*/ 0 w 51"/>
                  <a:gd name="T7" fmla="*/ 0 h 36"/>
                  <a:gd name="T8" fmla="*/ 51 w 51"/>
                  <a:gd name="T9" fmla="*/ 26 h 36"/>
                </a:gdLst>
                <a:ahLst/>
                <a:cxnLst>
                  <a:cxn ang="0">
                    <a:pos x="T0" y="T1"/>
                  </a:cxn>
                  <a:cxn ang="0">
                    <a:pos x="T2" y="T3"/>
                  </a:cxn>
                  <a:cxn ang="0">
                    <a:pos x="T4" y="T5"/>
                  </a:cxn>
                  <a:cxn ang="0">
                    <a:pos x="T6" y="T7"/>
                  </a:cxn>
                  <a:cxn ang="0">
                    <a:pos x="T8" y="T9"/>
                  </a:cxn>
                </a:cxnLst>
                <a:rect l="0" t="0" r="r" b="b"/>
                <a:pathLst>
                  <a:path w="51" h="36">
                    <a:moveTo>
                      <a:pt x="51" y="26"/>
                    </a:moveTo>
                    <a:lnTo>
                      <a:pt x="51" y="36"/>
                    </a:lnTo>
                    <a:lnTo>
                      <a:pt x="0" y="11"/>
                    </a:lnTo>
                    <a:lnTo>
                      <a:pt x="0" y="0"/>
                    </a:lnTo>
                    <a:lnTo>
                      <a:pt x="51"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240" name="Freeform 284">
                <a:extLst>
                  <a:ext uri="{FF2B5EF4-FFF2-40B4-BE49-F238E27FC236}">
                    <a16:creationId xmlns:a16="http://schemas.microsoft.com/office/drawing/2014/main" id="{F6FE9C8C-0A66-6C57-88DE-BD7DE1669E07}"/>
                  </a:ext>
                </a:extLst>
              </p:cNvPr>
              <p:cNvSpPr>
                <a:spLocks/>
              </p:cNvSpPr>
              <p:nvPr/>
            </p:nvSpPr>
            <p:spPr bwMode="auto">
              <a:xfrm>
                <a:off x="4702" y="4020"/>
                <a:ext cx="96" cy="51"/>
              </a:xfrm>
              <a:custGeom>
                <a:avLst/>
                <a:gdLst>
                  <a:gd name="T0" fmla="*/ 96 w 96"/>
                  <a:gd name="T1" fmla="*/ 25 h 51"/>
                  <a:gd name="T2" fmla="*/ 51 w 96"/>
                  <a:gd name="T3" fmla="*/ 51 h 51"/>
                  <a:gd name="T4" fmla="*/ 0 w 96"/>
                  <a:gd name="T5" fmla="*/ 25 h 51"/>
                  <a:gd name="T6" fmla="*/ 51 w 96"/>
                  <a:gd name="T7" fmla="*/ 0 h 51"/>
                  <a:gd name="T8" fmla="*/ 96 w 96"/>
                  <a:gd name="T9" fmla="*/ 25 h 51"/>
                </a:gdLst>
                <a:ahLst/>
                <a:cxnLst>
                  <a:cxn ang="0">
                    <a:pos x="T0" y="T1"/>
                  </a:cxn>
                  <a:cxn ang="0">
                    <a:pos x="T2" y="T3"/>
                  </a:cxn>
                  <a:cxn ang="0">
                    <a:pos x="T4" y="T5"/>
                  </a:cxn>
                  <a:cxn ang="0">
                    <a:pos x="T6" y="T7"/>
                  </a:cxn>
                  <a:cxn ang="0">
                    <a:pos x="T8" y="T9"/>
                  </a:cxn>
                </a:cxnLst>
                <a:rect l="0" t="0" r="r" b="b"/>
                <a:pathLst>
                  <a:path w="96" h="51">
                    <a:moveTo>
                      <a:pt x="96" y="25"/>
                    </a:moveTo>
                    <a:lnTo>
                      <a:pt x="51" y="51"/>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241" name="Freeform 285">
                <a:extLst>
                  <a:ext uri="{FF2B5EF4-FFF2-40B4-BE49-F238E27FC236}">
                    <a16:creationId xmlns:a16="http://schemas.microsoft.com/office/drawing/2014/main" id="{334F924F-7B2C-34B5-18A4-13F025C12F75}"/>
                  </a:ext>
                </a:extLst>
              </p:cNvPr>
              <p:cNvSpPr>
                <a:spLocks/>
              </p:cNvSpPr>
              <p:nvPr/>
            </p:nvSpPr>
            <p:spPr bwMode="auto">
              <a:xfrm>
                <a:off x="4808" y="4081"/>
                <a:ext cx="50" cy="35"/>
              </a:xfrm>
              <a:custGeom>
                <a:avLst/>
                <a:gdLst>
                  <a:gd name="T0" fmla="*/ 50 w 50"/>
                  <a:gd name="T1" fmla="*/ 0 h 35"/>
                  <a:gd name="T2" fmla="*/ 50 w 50"/>
                  <a:gd name="T3" fmla="*/ 5 h 35"/>
                  <a:gd name="T4" fmla="*/ 0 w 50"/>
                  <a:gd name="T5" fmla="*/ 35 h 35"/>
                  <a:gd name="T6" fmla="*/ 0 w 50"/>
                  <a:gd name="T7" fmla="*/ 25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5"/>
                    </a:lnTo>
                    <a:lnTo>
                      <a:pt x="0" y="35"/>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242" name="Freeform 286">
                <a:extLst>
                  <a:ext uri="{FF2B5EF4-FFF2-40B4-BE49-F238E27FC236}">
                    <a16:creationId xmlns:a16="http://schemas.microsoft.com/office/drawing/2014/main" id="{0AE762EE-EB44-F603-E69B-D7200EA043F2}"/>
                  </a:ext>
                </a:extLst>
              </p:cNvPr>
              <p:cNvSpPr>
                <a:spLocks/>
              </p:cNvSpPr>
              <p:nvPr/>
            </p:nvSpPr>
            <p:spPr bwMode="auto">
              <a:xfrm>
                <a:off x="4763" y="4081"/>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243" name="Freeform 287">
                <a:extLst>
                  <a:ext uri="{FF2B5EF4-FFF2-40B4-BE49-F238E27FC236}">
                    <a16:creationId xmlns:a16="http://schemas.microsoft.com/office/drawing/2014/main" id="{78E46205-9032-4AD0-CFAD-D71DE956E2C7}"/>
                  </a:ext>
                </a:extLst>
              </p:cNvPr>
              <p:cNvSpPr>
                <a:spLocks/>
              </p:cNvSpPr>
              <p:nvPr/>
            </p:nvSpPr>
            <p:spPr bwMode="auto">
              <a:xfrm>
                <a:off x="4763" y="4050"/>
                <a:ext cx="95" cy="56"/>
              </a:xfrm>
              <a:custGeom>
                <a:avLst/>
                <a:gdLst>
                  <a:gd name="T0" fmla="*/ 95 w 95"/>
                  <a:gd name="T1" fmla="*/ 31 h 56"/>
                  <a:gd name="T2" fmla="*/ 45 w 95"/>
                  <a:gd name="T3" fmla="*/ 56 h 56"/>
                  <a:gd name="T4" fmla="*/ 0 w 95"/>
                  <a:gd name="T5" fmla="*/ 31 h 56"/>
                  <a:gd name="T6" fmla="*/ 50 w 95"/>
                  <a:gd name="T7" fmla="*/ 0 h 56"/>
                  <a:gd name="T8" fmla="*/ 95 w 95"/>
                  <a:gd name="T9" fmla="*/ 31 h 56"/>
                </a:gdLst>
                <a:ahLst/>
                <a:cxnLst>
                  <a:cxn ang="0">
                    <a:pos x="T0" y="T1"/>
                  </a:cxn>
                  <a:cxn ang="0">
                    <a:pos x="T2" y="T3"/>
                  </a:cxn>
                  <a:cxn ang="0">
                    <a:pos x="T4" y="T5"/>
                  </a:cxn>
                  <a:cxn ang="0">
                    <a:pos x="T6" y="T7"/>
                  </a:cxn>
                  <a:cxn ang="0">
                    <a:pos x="T8" y="T9"/>
                  </a:cxn>
                </a:cxnLst>
                <a:rect l="0" t="0" r="r" b="b"/>
                <a:pathLst>
                  <a:path w="95" h="56">
                    <a:moveTo>
                      <a:pt x="95" y="31"/>
                    </a:moveTo>
                    <a:lnTo>
                      <a:pt x="45" y="56"/>
                    </a:lnTo>
                    <a:lnTo>
                      <a:pt x="0" y="31"/>
                    </a:lnTo>
                    <a:lnTo>
                      <a:pt x="50" y="0"/>
                    </a:lnTo>
                    <a:lnTo>
                      <a:pt x="95" y="3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244" name="Freeform 288">
                <a:extLst>
                  <a:ext uri="{FF2B5EF4-FFF2-40B4-BE49-F238E27FC236}">
                    <a16:creationId xmlns:a16="http://schemas.microsoft.com/office/drawing/2014/main" id="{82EFFA39-367E-7C11-C26F-4925636A2C32}"/>
                  </a:ext>
                </a:extLst>
              </p:cNvPr>
              <p:cNvSpPr>
                <a:spLocks/>
              </p:cNvSpPr>
              <p:nvPr/>
            </p:nvSpPr>
            <p:spPr bwMode="auto">
              <a:xfrm>
                <a:off x="4868" y="4116"/>
                <a:ext cx="51" cy="30"/>
              </a:xfrm>
              <a:custGeom>
                <a:avLst/>
                <a:gdLst>
                  <a:gd name="T0" fmla="*/ 51 w 51"/>
                  <a:gd name="T1" fmla="*/ 0 h 30"/>
                  <a:gd name="T2" fmla="*/ 51 w 51"/>
                  <a:gd name="T3" fmla="*/ 5 h 30"/>
                  <a:gd name="T4" fmla="*/ 0 w 51"/>
                  <a:gd name="T5" fmla="*/ 30 h 30"/>
                  <a:gd name="T6" fmla="*/ 0 w 51"/>
                  <a:gd name="T7" fmla="*/ 25 h 30"/>
                  <a:gd name="T8" fmla="*/ 51 w 51"/>
                  <a:gd name="T9" fmla="*/ 0 h 30"/>
                </a:gdLst>
                <a:ahLst/>
                <a:cxnLst>
                  <a:cxn ang="0">
                    <a:pos x="T0" y="T1"/>
                  </a:cxn>
                  <a:cxn ang="0">
                    <a:pos x="T2" y="T3"/>
                  </a:cxn>
                  <a:cxn ang="0">
                    <a:pos x="T4" y="T5"/>
                  </a:cxn>
                  <a:cxn ang="0">
                    <a:pos x="T6" y="T7"/>
                  </a:cxn>
                  <a:cxn ang="0">
                    <a:pos x="T8" y="T9"/>
                  </a:cxn>
                </a:cxnLst>
                <a:rect l="0" t="0" r="r" b="b"/>
                <a:pathLst>
                  <a:path w="51" h="30">
                    <a:moveTo>
                      <a:pt x="51" y="0"/>
                    </a:moveTo>
                    <a:lnTo>
                      <a:pt x="51" y="5"/>
                    </a:lnTo>
                    <a:lnTo>
                      <a:pt x="0" y="30"/>
                    </a:lnTo>
                    <a:lnTo>
                      <a:pt x="0" y="25"/>
                    </a:lnTo>
                    <a:lnTo>
                      <a:pt x="51"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245" name="Freeform 289">
                <a:extLst>
                  <a:ext uri="{FF2B5EF4-FFF2-40B4-BE49-F238E27FC236}">
                    <a16:creationId xmlns:a16="http://schemas.microsoft.com/office/drawing/2014/main" id="{3DB1C379-6663-790F-97D1-2E31E0DDFB3C}"/>
                  </a:ext>
                </a:extLst>
              </p:cNvPr>
              <p:cNvSpPr>
                <a:spLocks/>
              </p:cNvSpPr>
              <p:nvPr/>
            </p:nvSpPr>
            <p:spPr bwMode="auto">
              <a:xfrm>
                <a:off x="4823" y="4116"/>
                <a:ext cx="45" cy="30"/>
              </a:xfrm>
              <a:custGeom>
                <a:avLst/>
                <a:gdLst>
                  <a:gd name="T0" fmla="*/ 45 w 45"/>
                  <a:gd name="T1" fmla="*/ 25 h 30"/>
                  <a:gd name="T2" fmla="*/ 45 w 45"/>
                  <a:gd name="T3" fmla="*/ 30 h 30"/>
                  <a:gd name="T4" fmla="*/ 0 w 45"/>
                  <a:gd name="T5" fmla="*/ 5 h 30"/>
                  <a:gd name="T6" fmla="*/ 0 w 45"/>
                  <a:gd name="T7" fmla="*/ 0 h 30"/>
                  <a:gd name="T8" fmla="*/ 45 w 45"/>
                  <a:gd name="T9" fmla="*/ 25 h 30"/>
                </a:gdLst>
                <a:ahLst/>
                <a:cxnLst>
                  <a:cxn ang="0">
                    <a:pos x="T0" y="T1"/>
                  </a:cxn>
                  <a:cxn ang="0">
                    <a:pos x="T2" y="T3"/>
                  </a:cxn>
                  <a:cxn ang="0">
                    <a:pos x="T4" y="T5"/>
                  </a:cxn>
                  <a:cxn ang="0">
                    <a:pos x="T6" y="T7"/>
                  </a:cxn>
                  <a:cxn ang="0">
                    <a:pos x="T8" y="T9"/>
                  </a:cxn>
                </a:cxnLst>
                <a:rect l="0" t="0" r="r" b="b"/>
                <a:pathLst>
                  <a:path w="45" h="30">
                    <a:moveTo>
                      <a:pt x="45" y="25"/>
                    </a:moveTo>
                    <a:lnTo>
                      <a:pt x="45" y="30"/>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246" name="Freeform 290">
                <a:extLst>
                  <a:ext uri="{FF2B5EF4-FFF2-40B4-BE49-F238E27FC236}">
                    <a16:creationId xmlns:a16="http://schemas.microsoft.com/office/drawing/2014/main" id="{A00C518B-E689-8B58-B0EC-CE92E1E9B04D}"/>
                  </a:ext>
                </a:extLst>
              </p:cNvPr>
              <p:cNvSpPr>
                <a:spLocks/>
              </p:cNvSpPr>
              <p:nvPr/>
            </p:nvSpPr>
            <p:spPr bwMode="auto">
              <a:xfrm>
                <a:off x="4823" y="4086"/>
                <a:ext cx="96" cy="55"/>
              </a:xfrm>
              <a:custGeom>
                <a:avLst/>
                <a:gdLst>
                  <a:gd name="T0" fmla="*/ 96 w 96"/>
                  <a:gd name="T1" fmla="*/ 30 h 55"/>
                  <a:gd name="T2" fmla="*/ 45 w 96"/>
                  <a:gd name="T3" fmla="*/ 55 h 55"/>
                  <a:gd name="T4" fmla="*/ 0 w 96"/>
                  <a:gd name="T5" fmla="*/ 30 h 55"/>
                  <a:gd name="T6" fmla="*/ 45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5" y="55"/>
                    </a:lnTo>
                    <a:lnTo>
                      <a:pt x="0" y="30"/>
                    </a:lnTo>
                    <a:lnTo>
                      <a:pt x="45"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247" name="Freeform 291">
                <a:extLst>
                  <a:ext uri="{FF2B5EF4-FFF2-40B4-BE49-F238E27FC236}">
                    <a16:creationId xmlns:a16="http://schemas.microsoft.com/office/drawing/2014/main" id="{C6A44BE5-5D46-B9CF-2552-565D7E68A321}"/>
                  </a:ext>
                </a:extLst>
              </p:cNvPr>
              <p:cNvSpPr>
                <a:spLocks/>
              </p:cNvSpPr>
              <p:nvPr/>
            </p:nvSpPr>
            <p:spPr bwMode="auto">
              <a:xfrm>
                <a:off x="4929" y="4146"/>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248" name="Freeform 292">
                <a:extLst>
                  <a:ext uri="{FF2B5EF4-FFF2-40B4-BE49-F238E27FC236}">
                    <a16:creationId xmlns:a16="http://schemas.microsoft.com/office/drawing/2014/main" id="{E56AB650-3E4A-E624-C887-CA68ACE48394}"/>
                  </a:ext>
                </a:extLst>
              </p:cNvPr>
              <p:cNvSpPr>
                <a:spLocks/>
              </p:cNvSpPr>
              <p:nvPr/>
            </p:nvSpPr>
            <p:spPr bwMode="auto">
              <a:xfrm>
                <a:off x="4884" y="4146"/>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249" name="Freeform 293">
                <a:extLst>
                  <a:ext uri="{FF2B5EF4-FFF2-40B4-BE49-F238E27FC236}">
                    <a16:creationId xmlns:a16="http://schemas.microsoft.com/office/drawing/2014/main" id="{DAD18CD3-74E0-54ED-B9C0-159BD2D28D6C}"/>
                  </a:ext>
                </a:extLst>
              </p:cNvPr>
              <p:cNvSpPr>
                <a:spLocks/>
              </p:cNvSpPr>
              <p:nvPr/>
            </p:nvSpPr>
            <p:spPr bwMode="auto">
              <a:xfrm>
                <a:off x="4884" y="4121"/>
                <a:ext cx="90" cy="55"/>
              </a:xfrm>
              <a:custGeom>
                <a:avLst/>
                <a:gdLst>
                  <a:gd name="T0" fmla="*/ 90 w 90"/>
                  <a:gd name="T1" fmla="*/ 25 h 55"/>
                  <a:gd name="T2" fmla="*/ 45 w 90"/>
                  <a:gd name="T3" fmla="*/ 55 h 55"/>
                  <a:gd name="T4" fmla="*/ 0 w 90"/>
                  <a:gd name="T5" fmla="*/ 25 h 55"/>
                  <a:gd name="T6" fmla="*/ 45 w 90"/>
                  <a:gd name="T7" fmla="*/ 0 h 55"/>
                  <a:gd name="T8" fmla="*/ 90 w 90"/>
                  <a:gd name="T9" fmla="*/ 25 h 55"/>
                </a:gdLst>
                <a:ahLst/>
                <a:cxnLst>
                  <a:cxn ang="0">
                    <a:pos x="T0" y="T1"/>
                  </a:cxn>
                  <a:cxn ang="0">
                    <a:pos x="T2" y="T3"/>
                  </a:cxn>
                  <a:cxn ang="0">
                    <a:pos x="T4" y="T5"/>
                  </a:cxn>
                  <a:cxn ang="0">
                    <a:pos x="T6" y="T7"/>
                  </a:cxn>
                  <a:cxn ang="0">
                    <a:pos x="T8" y="T9"/>
                  </a:cxn>
                </a:cxnLst>
                <a:rect l="0" t="0" r="r" b="b"/>
                <a:pathLst>
                  <a:path w="90" h="55">
                    <a:moveTo>
                      <a:pt x="90" y="25"/>
                    </a:moveTo>
                    <a:lnTo>
                      <a:pt x="45" y="55"/>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250" name="Freeform 294">
                <a:extLst>
                  <a:ext uri="{FF2B5EF4-FFF2-40B4-BE49-F238E27FC236}">
                    <a16:creationId xmlns:a16="http://schemas.microsoft.com/office/drawing/2014/main" id="{298CC43B-68C8-ECC3-C6E6-57CF87560498}"/>
                  </a:ext>
                </a:extLst>
              </p:cNvPr>
              <p:cNvSpPr>
                <a:spLocks/>
              </p:cNvSpPr>
              <p:nvPr/>
            </p:nvSpPr>
            <p:spPr bwMode="auto">
              <a:xfrm>
                <a:off x="4989" y="4181"/>
                <a:ext cx="46" cy="36"/>
              </a:xfrm>
              <a:custGeom>
                <a:avLst/>
                <a:gdLst>
                  <a:gd name="T0" fmla="*/ 46 w 46"/>
                  <a:gd name="T1" fmla="*/ 0 h 36"/>
                  <a:gd name="T2" fmla="*/ 46 w 46"/>
                  <a:gd name="T3" fmla="*/ 11 h 36"/>
                  <a:gd name="T4" fmla="*/ 0 w 46"/>
                  <a:gd name="T5" fmla="*/ 36 h 36"/>
                  <a:gd name="T6" fmla="*/ 0 w 46"/>
                  <a:gd name="T7" fmla="*/ 31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11"/>
                    </a:lnTo>
                    <a:lnTo>
                      <a:pt x="0" y="36"/>
                    </a:lnTo>
                    <a:lnTo>
                      <a:pt x="0" y="31"/>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251" name="Freeform 295">
                <a:extLst>
                  <a:ext uri="{FF2B5EF4-FFF2-40B4-BE49-F238E27FC236}">
                    <a16:creationId xmlns:a16="http://schemas.microsoft.com/office/drawing/2014/main" id="{78ACE312-48EE-B451-6D51-C3E4BBC04D19}"/>
                  </a:ext>
                </a:extLst>
              </p:cNvPr>
              <p:cNvSpPr>
                <a:spLocks/>
              </p:cNvSpPr>
              <p:nvPr/>
            </p:nvSpPr>
            <p:spPr bwMode="auto">
              <a:xfrm>
                <a:off x="4944" y="4181"/>
                <a:ext cx="45" cy="36"/>
              </a:xfrm>
              <a:custGeom>
                <a:avLst/>
                <a:gdLst>
                  <a:gd name="T0" fmla="*/ 45 w 45"/>
                  <a:gd name="T1" fmla="*/ 31 h 36"/>
                  <a:gd name="T2" fmla="*/ 45 w 45"/>
                  <a:gd name="T3" fmla="*/ 36 h 36"/>
                  <a:gd name="T4" fmla="*/ 0 w 45"/>
                  <a:gd name="T5" fmla="*/ 11 h 36"/>
                  <a:gd name="T6" fmla="*/ 0 w 45"/>
                  <a:gd name="T7" fmla="*/ 0 h 36"/>
                  <a:gd name="T8" fmla="*/ 45 w 45"/>
                  <a:gd name="T9" fmla="*/ 31 h 36"/>
                </a:gdLst>
                <a:ahLst/>
                <a:cxnLst>
                  <a:cxn ang="0">
                    <a:pos x="T0" y="T1"/>
                  </a:cxn>
                  <a:cxn ang="0">
                    <a:pos x="T2" y="T3"/>
                  </a:cxn>
                  <a:cxn ang="0">
                    <a:pos x="T4" y="T5"/>
                  </a:cxn>
                  <a:cxn ang="0">
                    <a:pos x="T6" y="T7"/>
                  </a:cxn>
                  <a:cxn ang="0">
                    <a:pos x="T8" y="T9"/>
                  </a:cxn>
                </a:cxnLst>
                <a:rect l="0" t="0" r="r" b="b"/>
                <a:pathLst>
                  <a:path w="45" h="36">
                    <a:moveTo>
                      <a:pt x="45" y="31"/>
                    </a:moveTo>
                    <a:lnTo>
                      <a:pt x="45" y="36"/>
                    </a:lnTo>
                    <a:lnTo>
                      <a:pt x="0" y="11"/>
                    </a:lnTo>
                    <a:lnTo>
                      <a:pt x="0" y="0"/>
                    </a:lnTo>
                    <a:lnTo>
                      <a:pt x="45"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252" name="Freeform 296">
                <a:extLst>
                  <a:ext uri="{FF2B5EF4-FFF2-40B4-BE49-F238E27FC236}">
                    <a16:creationId xmlns:a16="http://schemas.microsoft.com/office/drawing/2014/main" id="{B20E7FA7-9740-3A5C-6FD3-8933B38D86DF}"/>
                  </a:ext>
                </a:extLst>
              </p:cNvPr>
              <p:cNvSpPr>
                <a:spLocks/>
              </p:cNvSpPr>
              <p:nvPr/>
            </p:nvSpPr>
            <p:spPr bwMode="auto">
              <a:xfrm>
                <a:off x="4944" y="4156"/>
                <a:ext cx="91" cy="56"/>
              </a:xfrm>
              <a:custGeom>
                <a:avLst/>
                <a:gdLst>
                  <a:gd name="T0" fmla="*/ 91 w 91"/>
                  <a:gd name="T1" fmla="*/ 25 h 56"/>
                  <a:gd name="T2" fmla="*/ 45 w 91"/>
                  <a:gd name="T3" fmla="*/ 56 h 56"/>
                  <a:gd name="T4" fmla="*/ 0 w 91"/>
                  <a:gd name="T5" fmla="*/ 25 h 56"/>
                  <a:gd name="T6" fmla="*/ 45 w 91"/>
                  <a:gd name="T7" fmla="*/ 0 h 56"/>
                  <a:gd name="T8" fmla="*/ 91 w 91"/>
                  <a:gd name="T9" fmla="*/ 25 h 56"/>
                </a:gdLst>
                <a:ahLst/>
                <a:cxnLst>
                  <a:cxn ang="0">
                    <a:pos x="T0" y="T1"/>
                  </a:cxn>
                  <a:cxn ang="0">
                    <a:pos x="T2" y="T3"/>
                  </a:cxn>
                  <a:cxn ang="0">
                    <a:pos x="T4" y="T5"/>
                  </a:cxn>
                  <a:cxn ang="0">
                    <a:pos x="T6" y="T7"/>
                  </a:cxn>
                  <a:cxn ang="0">
                    <a:pos x="T8" y="T9"/>
                  </a:cxn>
                </a:cxnLst>
                <a:rect l="0" t="0" r="r" b="b"/>
                <a:pathLst>
                  <a:path w="91" h="56">
                    <a:moveTo>
                      <a:pt x="91" y="25"/>
                    </a:moveTo>
                    <a:lnTo>
                      <a:pt x="45" y="56"/>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253" name="Freeform 297">
                <a:extLst>
                  <a:ext uri="{FF2B5EF4-FFF2-40B4-BE49-F238E27FC236}">
                    <a16:creationId xmlns:a16="http://schemas.microsoft.com/office/drawing/2014/main" id="{6D5EA1C7-254F-D89A-369F-B66519BFABB1}"/>
                  </a:ext>
                </a:extLst>
              </p:cNvPr>
              <p:cNvSpPr>
                <a:spLocks/>
              </p:cNvSpPr>
              <p:nvPr/>
            </p:nvSpPr>
            <p:spPr bwMode="auto">
              <a:xfrm>
                <a:off x="5050" y="4217"/>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254" name="Freeform 298">
                <a:extLst>
                  <a:ext uri="{FF2B5EF4-FFF2-40B4-BE49-F238E27FC236}">
                    <a16:creationId xmlns:a16="http://schemas.microsoft.com/office/drawing/2014/main" id="{B191CC44-7056-24B3-5C1A-C2B0E904BD62}"/>
                  </a:ext>
                </a:extLst>
              </p:cNvPr>
              <p:cNvSpPr>
                <a:spLocks/>
              </p:cNvSpPr>
              <p:nvPr/>
            </p:nvSpPr>
            <p:spPr bwMode="auto">
              <a:xfrm>
                <a:off x="4999" y="4217"/>
                <a:ext cx="51" cy="35"/>
              </a:xfrm>
              <a:custGeom>
                <a:avLst/>
                <a:gdLst>
                  <a:gd name="T0" fmla="*/ 51 w 51"/>
                  <a:gd name="T1" fmla="*/ 25 h 35"/>
                  <a:gd name="T2" fmla="*/ 51 w 51"/>
                  <a:gd name="T3" fmla="*/ 35 h 35"/>
                  <a:gd name="T4" fmla="*/ 0 w 51"/>
                  <a:gd name="T5" fmla="*/ 10 h 35"/>
                  <a:gd name="T6" fmla="*/ 0 w 51"/>
                  <a:gd name="T7" fmla="*/ 0 h 35"/>
                  <a:gd name="T8" fmla="*/ 51 w 51"/>
                  <a:gd name="T9" fmla="*/ 25 h 35"/>
                </a:gdLst>
                <a:ahLst/>
                <a:cxnLst>
                  <a:cxn ang="0">
                    <a:pos x="T0" y="T1"/>
                  </a:cxn>
                  <a:cxn ang="0">
                    <a:pos x="T2" y="T3"/>
                  </a:cxn>
                  <a:cxn ang="0">
                    <a:pos x="T4" y="T5"/>
                  </a:cxn>
                  <a:cxn ang="0">
                    <a:pos x="T6" y="T7"/>
                  </a:cxn>
                  <a:cxn ang="0">
                    <a:pos x="T8" y="T9"/>
                  </a:cxn>
                </a:cxnLst>
                <a:rect l="0" t="0" r="r" b="b"/>
                <a:pathLst>
                  <a:path w="51" h="35">
                    <a:moveTo>
                      <a:pt x="51" y="25"/>
                    </a:moveTo>
                    <a:lnTo>
                      <a:pt x="51" y="35"/>
                    </a:lnTo>
                    <a:lnTo>
                      <a:pt x="0" y="10"/>
                    </a:lnTo>
                    <a:lnTo>
                      <a:pt x="0" y="0"/>
                    </a:lnTo>
                    <a:lnTo>
                      <a:pt x="51"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255" name="Freeform 299">
                <a:extLst>
                  <a:ext uri="{FF2B5EF4-FFF2-40B4-BE49-F238E27FC236}">
                    <a16:creationId xmlns:a16="http://schemas.microsoft.com/office/drawing/2014/main" id="{5F0A0C5B-1CFA-3BCF-A862-EB01BB73BEB7}"/>
                  </a:ext>
                </a:extLst>
              </p:cNvPr>
              <p:cNvSpPr>
                <a:spLocks/>
              </p:cNvSpPr>
              <p:nvPr/>
            </p:nvSpPr>
            <p:spPr bwMode="auto">
              <a:xfrm>
                <a:off x="4999" y="4192"/>
                <a:ext cx="96" cy="50"/>
              </a:xfrm>
              <a:custGeom>
                <a:avLst/>
                <a:gdLst>
                  <a:gd name="T0" fmla="*/ 96 w 96"/>
                  <a:gd name="T1" fmla="*/ 25 h 50"/>
                  <a:gd name="T2" fmla="*/ 51 w 96"/>
                  <a:gd name="T3" fmla="*/ 50 h 50"/>
                  <a:gd name="T4" fmla="*/ 0 w 96"/>
                  <a:gd name="T5" fmla="*/ 25 h 50"/>
                  <a:gd name="T6" fmla="*/ 51 w 96"/>
                  <a:gd name="T7" fmla="*/ 0 h 50"/>
                  <a:gd name="T8" fmla="*/ 96 w 96"/>
                  <a:gd name="T9" fmla="*/ 25 h 50"/>
                </a:gdLst>
                <a:ahLst/>
                <a:cxnLst>
                  <a:cxn ang="0">
                    <a:pos x="T0" y="T1"/>
                  </a:cxn>
                  <a:cxn ang="0">
                    <a:pos x="T2" y="T3"/>
                  </a:cxn>
                  <a:cxn ang="0">
                    <a:pos x="T4" y="T5"/>
                  </a:cxn>
                  <a:cxn ang="0">
                    <a:pos x="T6" y="T7"/>
                  </a:cxn>
                  <a:cxn ang="0">
                    <a:pos x="T8" y="T9"/>
                  </a:cxn>
                </a:cxnLst>
                <a:rect l="0" t="0" r="r" b="b"/>
                <a:pathLst>
                  <a:path w="96" h="50">
                    <a:moveTo>
                      <a:pt x="96" y="25"/>
                    </a:moveTo>
                    <a:lnTo>
                      <a:pt x="51" y="50"/>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256" name="Freeform 300">
                <a:extLst>
                  <a:ext uri="{FF2B5EF4-FFF2-40B4-BE49-F238E27FC236}">
                    <a16:creationId xmlns:a16="http://schemas.microsoft.com/office/drawing/2014/main" id="{6CB1C89A-B40A-3B61-F73A-AB7012205CF2}"/>
                  </a:ext>
                </a:extLst>
              </p:cNvPr>
              <p:cNvSpPr>
                <a:spLocks/>
              </p:cNvSpPr>
              <p:nvPr/>
            </p:nvSpPr>
            <p:spPr bwMode="auto">
              <a:xfrm>
                <a:off x="5105" y="4252"/>
                <a:ext cx="50" cy="35"/>
              </a:xfrm>
              <a:custGeom>
                <a:avLst/>
                <a:gdLst>
                  <a:gd name="T0" fmla="*/ 50 w 50"/>
                  <a:gd name="T1" fmla="*/ 0 h 35"/>
                  <a:gd name="T2" fmla="*/ 50 w 50"/>
                  <a:gd name="T3" fmla="*/ 5 h 35"/>
                  <a:gd name="T4" fmla="*/ 0 w 50"/>
                  <a:gd name="T5" fmla="*/ 35 h 35"/>
                  <a:gd name="T6" fmla="*/ 0 w 50"/>
                  <a:gd name="T7" fmla="*/ 25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5"/>
                    </a:lnTo>
                    <a:lnTo>
                      <a:pt x="0" y="35"/>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257" name="Freeform 301">
                <a:extLst>
                  <a:ext uri="{FF2B5EF4-FFF2-40B4-BE49-F238E27FC236}">
                    <a16:creationId xmlns:a16="http://schemas.microsoft.com/office/drawing/2014/main" id="{4FF73B97-DF27-177B-E840-8AC1CA3836F3}"/>
                  </a:ext>
                </a:extLst>
              </p:cNvPr>
              <p:cNvSpPr>
                <a:spLocks/>
              </p:cNvSpPr>
              <p:nvPr/>
            </p:nvSpPr>
            <p:spPr bwMode="auto">
              <a:xfrm>
                <a:off x="5060" y="4252"/>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258" name="Freeform 302">
                <a:extLst>
                  <a:ext uri="{FF2B5EF4-FFF2-40B4-BE49-F238E27FC236}">
                    <a16:creationId xmlns:a16="http://schemas.microsoft.com/office/drawing/2014/main" id="{456F15FC-12B3-649C-0B16-532DBD849540}"/>
                  </a:ext>
                </a:extLst>
              </p:cNvPr>
              <p:cNvSpPr>
                <a:spLocks/>
              </p:cNvSpPr>
              <p:nvPr/>
            </p:nvSpPr>
            <p:spPr bwMode="auto">
              <a:xfrm>
                <a:off x="5060" y="4222"/>
                <a:ext cx="95" cy="55"/>
              </a:xfrm>
              <a:custGeom>
                <a:avLst/>
                <a:gdLst>
                  <a:gd name="T0" fmla="*/ 95 w 95"/>
                  <a:gd name="T1" fmla="*/ 30 h 55"/>
                  <a:gd name="T2" fmla="*/ 45 w 95"/>
                  <a:gd name="T3" fmla="*/ 55 h 55"/>
                  <a:gd name="T4" fmla="*/ 0 w 95"/>
                  <a:gd name="T5" fmla="*/ 30 h 55"/>
                  <a:gd name="T6" fmla="*/ 50 w 95"/>
                  <a:gd name="T7" fmla="*/ 0 h 55"/>
                  <a:gd name="T8" fmla="*/ 95 w 95"/>
                  <a:gd name="T9" fmla="*/ 30 h 55"/>
                </a:gdLst>
                <a:ahLst/>
                <a:cxnLst>
                  <a:cxn ang="0">
                    <a:pos x="T0" y="T1"/>
                  </a:cxn>
                  <a:cxn ang="0">
                    <a:pos x="T2" y="T3"/>
                  </a:cxn>
                  <a:cxn ang="0">
                    <a:pos x="T4" y="T5"/>
                  </a:cxn>
                  <a:cxn ang="0">
                    <a:pos x="T6" y="T7"/>
                  </a:cxn>
                  <a:cxn ang="0">
                    <a:pos x="T8" y="T9"/>
                  </a:cxn>
                </a:cxnLst>
                <a:rect l="0" t="0" r="r" b="b"/>
                <a:pathLst>
                  <a:path w="95" h="55">
                    <a:moveTo>
                      <a:pt x="95" y="30"/>
                    </a:moveTo>
                    <a:lnTo>
                      <a:pt x="45" y="55"/>
                    </a:lnTo>
                    <a:lnTo>
                      <a:pt x="0" y="30"/>
                    </a:lnTo>
                    <a:lnTo>
                      <a:pt x="50" y="0"/>
                    </a:lnTo>
                    <a:lnTo>
                      <a:pt x="95"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259" name="Freeform 303">
                <a:extLst>
                  <a:ext uri="{FF2B5EF4-FFF2-40B4-BE49-F238E27FC236}">
                    <a16:creationId xmlns:a16="http://schemas.microsoft.com/office/drawing/2014/main" id="{7259514E-B5E1-9CED-4004-157B7C129A26}"/>
                  </a:ext>
                </a:extLst>
              </p:cNvPr>
              <p:cNvSpPr>
                <a:spLocks/>
              </p:cNvSpPr>
              <p:nvPr/>
            </p:nvSpPr>
            <p:spPr bwMode="auto">
              <a:xfrm>
                <a:off x="5166" y="4287"/>
                <a:ext cx="50" cy="30"/>
              </a:xfrm>
              <a:custGeom>
                <a:avLst/>
                <a:gdLst>
                  <a:gd name="T0" fmla="*/ 50 w 50"/>
                  <a:gd name="T1" fmla="*/ 0 h 30"/>
                  <a:gd name="T2" fmla="*/ 50 w 50"/>
                  <a:gd name="T3" fmla="*/ 5 h 30"/>
                  <a:gd name="T4" fmla="*/ 0 w 50"/>
                  <a:gd name="T5" fmla="*/ 30 h 30"/>
                  <a:gd name="T6" fmla="*/ 0 w 50"/>
                  <a:gd name="T7" fmla="*/ 25 h 30"/>
                  <a:gd name="T8" fmla="*/ 50 w 50"/>
                  <a:gd name="T9" fmla="*/ 0 h 30"/>
                </a:gdLst>
                <a:ahLst/>
                <a:cxnLst>
                  <a:cxn ang="0">
                    <a:pos x="T0" y="T1"/>
                  </a:cxn>
                  <a:cxn ang="0">
                    <a:pos x="T2" y="T3"/>
                  </a:cxn>
                  <a:cxn ang="0">
                    <a:pos x="T4" y="T5"/>
                  </a:cxn>
                  <a:cxn ang="0">
                    <a:pos x="T6" y="T7"/>
                  </a:cxn>
                  <a:cxn ang="0">
                    <a:pos x="T8" y="T9"/>
                  </a:cxn>
                </a:cxnLst>
                <a:rect l="0" t="0" r="r" b="b"/>
                <a:pathLst>
                  <a:path w="50" h="30">
                    <a:moveTo>
                      <a:pt x="50" y="0"/>
                    </a:moveTo>
                    <a:lnTo>
                      <a:pt x="50" y="5"/>
                    </a:lnTo>
                    <a:lnTo>
                      <a:pt x="0" y="30"/>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260" name="Freeform 304">
                <a:extLst>
                  <a:ext uri="{FF2B5EF4-FFF2-40B4-BE49-F238E27FC236}">
                    <a16:creationId xmlns:a16="http://schemas.microsoft.com/office/drawing/2014/main" id="{971695C6-D695-D145-F624-95F2E1E82D8D}"/>
                  </a:ext>
                </a:extLst>
              </p:cNvPr>
              <p:cNvSpPr>
                <a:spLocks/>
              </p:cNvSpPr>
              <p:nvPr/>
            </p:nvSpPr>
            <p:spPr bwMode="auto">
              <a:xfrm>
                <a:off x="5120" y="4287"/>
                <a:ext cx="46" cy="30"/>
              </a:xfrm>
              <a:custGeom>
                <a:avLst/>
                <a:gdLst>
                  <a:gd name="T0" fmla="*/ 46 w 46"/>
                  <a:gd name="T1" fmla="*/ 25 h 30"/>
                  <a:gd name="T2" fmla="*/ 46 w 46"/>
                  <a:gd name="T3" fmla="*/ 30 h 30"/>
                  <a:gd name="T4" fmla="*/ 0 w 46"/>
                  <a:gd name="T5" fmla="*/ 5 h 30"/>
                  <a:gd name="T6" fmla="*/ 0 w 46"/>
                  <a:gd name="T7" fmla="*/ 0 h 30"/>
                  <a:gd name="T8" fmla="*/ 46 w 46"/>
                  <a:gd name="T9" fmla="*/ 25 h 30"/>
                </a:gdLst>
                <a:ahLst/>
                <a:cxnLst>
                  <a:cxn ang="0">
                    <a:pos x="T0" y="T1"/>
                  </a:cxn>
                  <a:cxn ang="0">
                    <a:pos x="T2" y="T3"/>
                  </a:cxn>
                  <a:cxn ang="0">
                    <a:pos x="T4" y="T5"/>
                  </a:cxn>
                  <a:cxn ang="0">
                    <a:pos x="T6" y="T7"/>
                  </a:cxn>
                  <a:cxn ang="0">
                    <a:pos x="T8" y="T9"/>
                  </a:cxn>
                </a:cxnLst>
                <a:rect l="0" t="0" r="r" b="b"/>
                <a:pathLst>
                  <a:path w="46" h="30">
                    <a:moveTo>
                      <a:pt x="46" y="25"/>
                    </a:moveTo>
                    <a:lnTo>
                      <a:pt x="46" y="30"/>
                    </a:lnTo>
                    <a:lnTo>
                      <a:pt x="0" y="5"/>
                    </a:lnTo>
                    <a:lnTo>
                      <a:pt x="0" y="0"/>
                    </a:lnTo>
                    <a:lnTo>
                      <a:pt x="46"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261" name="Freeform 305">
                <a:extLst>
                  <a:ext uri="{FF2B5EF4-FFF2-40B4-BE49-F238E27FC236}">
                    <a16:creationId xmlns:a16="http://schemas.microsoft.com/office/drawing/2014/main" id="{C38E764F-3D33-B1CD-E3CF-D677484F787C}"/>
                  </a:ext>
                </a:extLst>
              </p:cNvPr>
              <p:cNvSpPr>
                <a:spLocks/>
              </p:cNvSpPr>
              <p:nvPr/>
            </p:nvSpPr>
            <p:spPr bwMode="auto">
              <a:xfrm>
                <a:off x="5120" y="4257"/>
                <a:ext cx="96" cy="55"/>
              </a:xfrm>
              <a:custGeom>
                <a:avLst/>
                <a:gdLst>
                  <a:gd name="T0" fmla="*/ 96 w 96"/>
                  <a:gd name="T1" fmla="*/ 30 h 55"/>
                  <a:gd name="T2" fmla="*/ 46 w 96"/>
                  <a:gd name="T3" fmla="*/ 55 h 55"/>
                  <a:gd name="T4" fmla="*/ 0 w 96"/>
                  <a:gd name="T5" fmla="*/ 30 h 55"/>
                  <a:gd name="T6" fmla="*/ 46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6" y="55"/>
                    </a:lnTo>
                    <a:lnTo>
                      <a:pt x="0" y="30"/>
                    </a:lnTo>
                    <a:lnTo>
                      <a:pt x="46"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262" name="Freeform 306">
                <a:extLst>
                  <a:ext uri="{FF2B5EF4-FFF2-40B4-BE49-F238E27FC236}">
                    <a16:creationId xmlns:a16="http://schemas.microsoft.com/office/drawing/2014/main" id="{13346A79-F4D3-45D3-A147-A752EF641517}"/>
                  </a:ext>
                </a:extLst>
              </p:cNvPr>
              <p:cNvSpPr>
                <a:spLocks/>
              </p:cNvSpPr>
              <p:nvPr/>
            </p:nvSpPr>
            <p:spPr bwMode="auto">
              <a:xfrm>
                <a:off x="5226" y="4317"/>
                <a:ext cx="45" cy="36"/>
              </a:xfrm>
              <a:custGeom>
                <a:avLst/>
                <a:gdLst>
                  <a:gd name="T0" fmla="*/ 45 w 45"/>
                  <a:gd name="T1" fmla="*/ 0 h 36"/>
                  <a:gd name="T2" fmla="*/ 45 w 45"/>
                  <a:gd name="T3" fmla="*/ 10 h 36"/>
                  <a:gd name="T4" fmla="*/ 0 w 45"/>
                  <a:gd name="T5" fmla="*/ 36 h 36"/>
                  <a:gd name="T6" fmla="*/ 0 w 45"/>
                  <a:gd name="T7" fmla="*/ 31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10"/>
                    </a:lnTo>
                    <a:lnTo>
                      <a:pt x="0" y="36"/>
                    </a:lnTo>
                    <a:lnTo>
                      <a:pt x="0" y="31"/>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263" name="Freeform 307">
                <a:extLst>
                  <a:ext uri="{FF2B5EF4-FFF2-40B4-BE49-F238E27FC236}">
                    <a16:creationId xmlns:a16="http://schemas.microsoft.com/office/drawing/2014/main" id="{982E8DD3-F286-DD16-F16F-4EAD05D9D037}"/>
                  </a:ext>
                </a:extLst>
              </p:cNvPr>
              <p:cNvSpPr>
                <a:spLocks/>
              </p:cNvSpPr>
              <p:nvPr/>
            </p:nvSpPr>
            <p:spPr bwMode="auto">
              <a:xfrm>
                <a:off x="5181" y="4317"/>
                <a:ext cx="45" cy="36"/>
              </a:xfrm>
              <a:custGeom>
                <a:avLst/>
                <a:gdLst>
                  <a:gd name="T0" fmla="*/ 45 w 45"/>
                  <a:gd name="T1" fmla="*/ 31 h 36"/>
                  <a:gd name="T2" fmla="*/ 45 w 45"/>
                  <a:gd name="T3" fmla="*/ 36 h 36"/>
                  <a:gd name="T4" fmla="*/ 0 w 45"/>
                  <a:gd name="T5" fmla="*/ 10 h 36"/>
                  <a:gd name="T6" fmla="*/ 0 w 45"/>
                  <a:gd name="T7" fmla="*/ 0 h 36"/>
                  <a:gd name="T8" fmla="*/ 45 w 45"/>
                  <a:gd name="T9" fmla="*/ 31 h 36"/>
                </a:gdLst>
                <a:ahLst/>
                <a:cxnLst>
                  <a:cxn ang="0">
                    <a:pos x="T0" y="T1"/>
                  </a:cxn>
                  <a:cxn ang="0">
                    <a:pos x="T2" y="T3"/>
                  </a:cxn>
                  <a:cxn ang="0">
                    <a:pos x="T4" y="T5"/>
                  </a:cxn>
                  <a:cxn ang="0">
                    <a:pos x="T6" y="T7"/>
                  </a:cxn>
                  <a:cxn ang="0">
                    <a:pos x="T8" y="T9"/>
                  </a:cxn>
                </a:cxnLst>
                <a:rect l="0" t="0" r="r" b="b"/>
                <a:pathLst>
                  <a:path w="45" h="36">
                    <a:moveTo>
                      <a:pt x="45" y="31"/>
                    </a:moveTo>
                    <a:lnTo>
                      <a:pt x="45" y="36"/>
                    </a:lnTo>
                    <a:lnTo>
                      <a:pt x="0" y="10"/>
                    </a:lnTo>
                    <a:lnTo>
                      <a:pt x="0" y="0"/>
                    </a:lnTo>
                    <a:lnTo>
                      <a:pt x="45"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264" name="Freeform 308">
                <a:extLst>
                  <a:ext uri="{FF2B5EF4-FFF2-40B4-BE49-F238E27FC236}">
                    <a16:creationId xmlns:a16="http://schemas.microsoft.com/office/drawing/2014/main" id="{0737EA6C-D94B-3F6F-97AD-5C0DFC8941D5}"/>
                  </a:ext>
                </a:extLst>
              </p:cNvPr>
              <p:cNvSpPr>
                <a:spLocks/>
              </p:cNvSpPr>
              <p:nvPr/>
            </p:nvSpPr>
            <p:spPr bwMode="auto">
              <a:xfrm>
                <a:off x="5181" y="4292"/>
                <a:ext cx="90" cy="56"/>
              </a:xfrm>
              <a:custGeom>
                <a:avLst/>
                <a:gdLst>
                  <a:gd name="T0" fmla="*/ 90 w 90"/>
                  <a:gd name="T1" fmla="*/ 25 h 56"/>
                  <a:gd name="T2" fmla="*/ 45 w 90"/>
                  <a:gd name="T3" fmla="*/ 56 h 56"/>
                  <a:gd name="T4" fmla="*/ 0 w 90"/>
                  <a:gd name="T5" fmla="*/ 25 h 56"/>
                  <a:gd name="T6" fmla="*/ 45 w 90"/>
                  <a:gd name="T7" fmla="*/ 0 h 56"/>
                  <a:gd name="T8" fmla="*/ 90 w 90"/>
                  <a:gd name="T9" fmla="*/ 25 h 56"/>
                </a:gdLst>
                <a:ahLst/>
                <a:cxnLst>
                  <a:cxn ang="0">
                    <a:pos x="T0" y="T1"/>
                  </a:cxn>
                  <a:cxn ang="0">
                    <a:pos x="T2" y="T3"/>
                  </a:cxn>
                  <a:cxn ang="0">
                    <a:pos x="T4" y="T5"/>
                  </a:cxn>
                  <a:cxn ang="0">
                    <a:pos x="T6" y="T7"/>
                  </a:cxn>
                  <a:cxn ang="0">
                    <a:pos x="T8" y="T9"/>
                  </a:cxn>
                </a:cxnLst>
                <a:rect l="0" t="0" r="r" b="b"/>
                <a:pathLst>
                  <a:path w="90" h="56">
                    <a:moveTo>
                      <a:pt x="90" y="25"/>
                    </a:moveTo>
                    <a:lnTo>
                      <a:pt x="45" y="56"/>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265" name="Freeform 309">
                <a:extLst>
                  <a:ext uri="{FF2B5EF4-FFF2-40B4-BE49-F238E27FC236}">
                    <a16:creationId xmlns:a16="http://schemas.microsoft.com/office/drawing/2014/main" id="{F05576D9-A523-DB9D-93CF-69A37C35B700}"/>
                  </a:ext>
                </a:extLst>
              </p:cNvPr>
              <p:cNvSpPr>
                <a:spLocks/>
              </p:cNvSpPr>
              <p:nvPr/>
            </p:nvSpPr>
            <p:spPr bwMode="auto">
              <a:xfrm>
                <a:off x="5347" y="4388"/>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266" name="Freeform 310">
                <a:extLst>
                  <a:ext uri="{FF2B5EF4-FFF2-40B4-BE49-F238E27FC236}">
                    <a16:creationId xmlns:a16="http://schemas.microsoft.com/office/drawing/2014/main" id="{F4358FD2-71C6-1B34-2DEC-C39A8D115D1D}"/>
                  </a:ext>
                </a:extLst>
              </p:cNvPr>
              <p:cNvSpPr>
                <a:spLocks/>
              </p:cNvSpPr>
              <p:nvPr/>
            </p:nvSpPr>
            <p:spPr bwMode="auto">
              <a:xfrm>
                <a:off x="5241" y="4353"/>
                <a:ext cx="106" cy="70"/>
              </a:xfrm>
              <a:custGeom>
                <a:avLst/>
                <a:gdLst>
                  <a:gd name="T0" fmla="*/ 106 w 106"/>
                  <a:gd name="T1" fmla="*/ 60 h 70"/>
                  <a:gd name="T2" fmla="*/ 106 w 106"/>
                  <a:gd name="T3" fmla="*/ 70 h 70"/>
                  <a:gd name="T4" fmla="*/ 0 w 106"/>
                  <a:gd name="T5" fmla="*/ 10 h 70"/>
                  <a:gd name="T6" fmla="*/ 0 w 106"/>
                  <a:gd name="T7" fmla="*/ 0 h 70"/>
                  <a:gd name="T8" fmla="*/ 106 w 106"/>
                  <a:gd name="T9" fmla="*/ 60 h 70"/>
                </a:gdLst>
                <a:ahLst/>
                <a:cxnLst>
                  <a:cxn ang="0">
                    <a:pos x="T0" y="T1"/>
                  </a:cxn>
                  <a:cxn ang="0">
                    <a:pos x="T2" y="T3"/>
                  </a:cxn>
                  <a:cxn ang="0">
                    <a:pos x="T4" y="T5"/>
                  </a:cxn>
                  <a:cxn ang="0">
                    <a:pos x="T6" y="T7"/>
                  </a:cxn>
                  <a:cxn ang="0">
                    <a:pos x="T8" y="T9"/>
                  </a:cxn>
                </a:cxnLst>
                <a:rect l="0" t="0" r="r" b="b"/>
                <a:pathLst>
                  <a:path w="106" h="70">
                    <a:moveTo>
                      <a:pt x="106" y="60"/>
                    </a:moveTo>
                    <a:lnTo>
                      <a:pt x="106" y="70"/>
                    </a:lnTo>
                    <a:lnTo>
                      <a:pt x="0" y="10"/>
                    </a:lnTo>
                    <a:lnTo>
                      <a:pt x="0" y="0"/>
                    </a:lnTo>
                    <a:lnTo>
                      <a:pt x="106" y="6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267" name="Freeform 311">
                <a:extLst>
                  <a:ext uri="{FF2B5EF4-FFF2-40B4-BE49-F238E27FC236}">
                    <a16:creationId xmlns:a16="http://schemas.microsoft.com/office/drawing/2014/main" id="{B3FC43E1-7502-677D-4A84-73E394895A29}"/>
                  </a:ext>
                </a:extLst>
              </p:cNvPr>
              <p:cNvSpPr>
                <a:spLocks/>
              </p:cNvSpPr>
              <p:nvPr/>
            </p:nvSpPr>
            <p:spPr bwMode="auto">
              <a:xfrm>
                <a:off x="5241" y="4327"/>
                <a:ext cx="151" cy="86"/>
              </a:xfrm>
              <a:custGeom>
                <a:avLst/>
                <a:gdLst>
                  <a:gd name="T0" fmla="*/ 151 w 151"/>
                  <a:gd name="T1" fmla="*/ 61 h 86"/>
                  <a:gd name="T2" fmla="*/ 106 w 151"/>
                  <a:gd name="T3" fmla="*/ 86 h 86"/>
                  <a:gd name="T4" fmla="*/ 0 w 151"/>
                  <a:gd name="T5" fmla="*/ 26 h 86"/>
                  <a:gd name="T6" fmla="*/ 45 w 151"/>
                  <a:gd name="T7" fmla="*/ 0 h 86"/>
                  <a:gd name="T8" fmla="*/ 151 w 151"/>
                  <a:gd name="T9" fmla="*/ 61 h 86"/>
                </a:gdLst>
                <a:ahLst/>
                <a:cxnLst>
                  <a:cxn ang="0">
                    <a:pos x="T0" y="T1"/>
                  </a:cxn>
                  <a:cxn ang="0">
                    <a:pos x="T2" y="T3"/>
                  </a:cxn>
                  <a:cxn ang="0">
                    <a:pos x="T4" y="T5"/>
                  </a:cxn>
                  <a:cxn ang="0">
                    <a:pos x="T6" y="T7"/>
                  </a:cxn>
                  <a:cxn ang="0">
                    <a:pos x="T8" y="T9"/>
                  </a:cxn>
                </a:cxnLst>
                <a:rect l="0" t="0" r="r" b="b"/>
                <a:pathLst>
                  <a:path w="151" h="86">
                    <a:moveTo>
                      <a:pt x="151" y="61"/>
                    </a:moveTo>
                    <a:lnTo>
                      <a:pt x="106" y="86"/>
                    </a:lnTo>
                    <a:lnTo>
                      <a:pt x="0" y="26"/>
                    </a:lnTo>
                    <a:lnTo>
                      <a:pt x="45" y="0"/>
                    </a:lnTo>
                    <a:lnTo>
                      <a:pt x="151" y="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268" name="Freeform 312">
                <a:extLst>
                  <a:ext uri="{FF2B5EF4-FFF2-40B4-BE49-F238E27FC236}">
                    <a16:creationId xmlns:a16="http://schemas.microsoft.com/office/drawing/2014/main" id="{CCA73C52-AF04-A90D-DB73-BBD21503C106}"/>
                  </a:ext>
                </a:extLst>
              </p:cNvPr>
              <p:cNvSpPr>
                <a:spLocks/>
              </p:cNvSpPr>
              <p:nvPr/>
            </p:nvSpPr>
            <p:spPr bwMode="auto">
              <a:xfrm>
                <a:off x="4692" y="4081"/>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269" name="Freeform 313">
                <a:extLst>
                  <a:ext uri="{FF2B5EF4-FFF2-40B4-BE49-F238E27FC236}">
                    <a16:creationId xmlns:a16="http://schemas.microsoft.com/office/drawing/2014/main" id="{900BA418-0D80-4A3C-A061-2A10D3D96EC9}"/>
                  </a:ext>
                </a:extLst>
              </p:cNvPr>
              <p:cNvSpPr>
                <a:spLocks/>
              </p:cNvSpPr>
              <p:nvPr/>
            </p:nvSpPr>
            <p:spPr bwMode="auto">
              <a:xfrm>
                <a:off x="4586" y="4045"/>
                <a:ext cx="106" cy="71"/>
              </a:xfrm>
              <a:custGeom>
                <a:avLst/>
                <a:gdLst>
                  <a:gd name="T0" fmla="*/ 106 w 106"/>
                  <a:gd name="T1" fmla="*/ 61 h 71"/>
                  <a:gd name="T2" fmla="*/ 106 w 106"/>
                  <a:gd name="T3" fmla="*/ 71 h 71"/>
                  <a:gd name="T4" fmla="*/ 0 w 106"/>
                  <a:gd name="T5" fmla="*/ 11 h 71"/>
                  <a:gd name="T6" fmla="*/ 0 w 106"/>
                  <a:gd name="T7" fmla="*/ 0 h 71"/>
                  <a:gd name="T8" fmla="*/ 106 w 106"/>
                  <a:gd name="T9" fmla="*/ 61 h 71"/>
                </a:gdLst>
                <a:ahLst/>
                <a:cxnLst>
                  <a:cxn ang="0">
                    <a:pos x="T0" y="T1"/>
                  </a:cxn>
                  <a:cxn ang="0">
                    <a:pos x="T2" y="T3"/>
                  </a:cxn>
                  <a:cxn ang="0">
                    <a:pos x="T4" y="T5"/>
                  </a:cxn>
                  <a:cxn ang="0">
                    <a:pos x="T6" y="T7"/>
                  </a:cxn>
                  <a:cxn ang="0">
                    <a:pos x="T8" y="T9"/>
                  </a:cxn>
                </a:cxnLst>
                <a:rect l="0" t="0" r="r" b="b"/>
                <a:pathLst>
                  <a:path w="106" h="71">
                    <a:moveTo>
                      <a:pt x="106" y="61"/>
                    </a:moveTo>
                    <a:lnTo>
                      <a:pt x="106" y="71"/>
                    </a:lnTo>
                    <a:lnTo>
                      <a:pt x="0" y="11"/>
                    </a:lnTo>
                    <a:lnTo>
                      <a:pt x="0" y="0"/>
                    </a:lnTo>
                    <a:lnTo>
                      <a:pt x="106" y="6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270" name="Freeform 314">
                <a:extLst>
                  <a:ext uri="{FF2B5EF4-FFF2-40B4-BE49-F238E27FC236}">
                    <a16:creationId xmlns:a16="http://schemas.microsoft.com/office/drawing/2014/main" id="{2676D68B-AE41-A3B0-30B1-CEE7D507C434}"/>
                  </a:ext>
                </a:extLst>
              </p:cNvPr>
              <p:cNvSpPr>
                <a:spLocks/>
              </p:cNvSpPr>
              <p:nvPr/>
            </p:nvSpPr>
            <p:spPr bwMode="auto">
              <a:xfrm>
                <a:off x="4586" y="4020"/>
                <a:ext cx="151" cy="86"/>
              </a:xfrm>
              <a:custGeom>
                <a:avLst/>
                <a:gdLst>
                  <a:gd name="T0" fmla="*/ 151 w 151"/>
                  <a:gd name="T1" fmla="*/ 61 h 86"/>
                  <a:gd name="T2" fmla="*/ 106 w 151"/>
                  <a:gd name="T3" fmla="*/ 86 h 86"/>
                  <a:gd name="T4" fmla="*/ 0 w 151"/>
                  <a:gd name="T5" fmla="*/ 25 h 86"/>
                  <a:gd name="T6" fmla="*/ 46 w 151"/>
                  <a:gd name="T7" fmla="*/ 0 h 86"/>
                  <a:gd name="T8" fmla="*/ 151 w 151"/>
                  <a:gd name="T9" fmla="*/ 61 h 86"/>
                </a:gdLst>
                <a:ahLst/>
                <a:cxnLst>
                  <a:cxn ang="0">
                    <a:pos x="T0" y="T1"/>
                  </a:cxn>
                  <a:cxn ang="0">
                    <a:pos x="T2" y="T3"/>
                  </a:cxn>
                  <a:cxn ang="0">
                    <a:pos x="T4" y="T5"/>
                  </a:cxn>
                  <a:cxn ang="0">
                    <a:pos x="T6" y="T7"/>
                  </a:cxn>
                  <a:cxn ang="0">
                    <a:pos x="T8" y="T9"/>
                  </a:cxn>
                </a:cxnLst>
                <a:rect l="0" t="0" r="r" b="b"/>
                <a:pathLst>
                  <a:path w="151" h="86">
                    <a:moveTo>
                      <a:pt x="151" y="61"/>
                    </a:moveTo>
                    <a:lnTo>
                      <a:pt x="106" y="86"/>
                    </a:lnTo>
                    <a:lnTo>
                      <a:pt x="0" y="25"/>
                    </a:lnTo>
                    <a:lnTo>
                      <a:pt x="46" y="0"/>
                    </a:lnTo>
                    <a:lnTo>
                      <a:pt x="151" y="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271" name="Freeform 315">
                <a:extLst>
                  <a:ext uri="{FF2B5EF4-FFF2-40B4-BE49-F238E27FC236}">
                    <a16:creationId xmlns:a16="http://schemas.microsoft.com/office/drawing/2014/main" id="{0377E0E7-7CC3-E642-40B7-1FDF222E37B2}"/>
                  </a:ext>
                </a:extLst>
              </p:cNvPr>
              <p:cNvSpPr>
                <a:spLocks/>
              </p:cNvSpPr>
              <p:nvPr/>
            </p:nvSpPr>
            <p:spPr bwMode="auto">
              <a:xfrm>
                <a:off x="4753" y="4116"/>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272" name="Freeform 316">
                <a:extLst>
                  <a:ext uri="{FF2B5EF4-FFF2-40B4-BE49-F238E27FC236}">
                    <a16:creationId xmlns:a16="http://schemas.microsoft.com/office/drawing/2014/main" id="{BE47BCE2-E817-C3C1-AB4D-43431C12780A}"/>
                  </a:ext>
                </a:extLst>
              </p:cNvPr>
              <p:cNvSpPr>
                <a:spLocks/>
              </p:cNvSpPr>
              <p:nvPr/>
            </p:nvSpPr>
            <p:spPr bwMode="auto">
              <a:xfrm>
                <a:off x="4702" y="4116"/>
                <a:ext cx="51" cy="35"/>
              </a:xfrm>
              <a:custGeom>
                <a:avLst/>
                <a:gdLst>
                  <a:gd name="T0" fmla="*/ 51 w 51"/>
                  <a:gd name="T1" fmla="*/ 25 h 35"/>
                  <a:gd name="T2" fmla="*/ 51 w 51"/>
                  <a:gd name="T3" fmla="*/ 35 h 35"/>
                  <a:gd name="T4" fmla="*/ 0 w 51"/>
                  <a:gd name="T5" fmla="*/ 5 h 35"/>
                  <a:gd name="T6" fmla="*/ 0 w 51"/>
                  <a:gd name="T7" fmla="*/ 0 h 35"/>
                  <a:gd name="T8" fmla="*/ 51 w 51"/>
                  <a:gd name="T9" fmla="*/ 25 h 35"/>
                </a:gdLst>
                <a:ahLst/>
                <a:cxnLst>
                  <a:cxn ang="0">
                    <a:pos x="T0" y="T1"/>
                  </a:cxn>
                  <a:cxn ang="0">
                    <a:pos x="T2" y="T3"/>
                  </a:cxn>
                  <a:cxn ang="0">
                    <a:pos x="T4" y="T5"/>
                  </a:cxn>
                  <a:cxn ang="0">
                    <a:pos x="T6" y="T7"/>
                  </a:cxn>
                  <a:cxn ang="0">
                    <a:pos x="T8" y="T9"/>
                  </a:cxn>
                </a:cxnLst>
                <a:rect l="0" t="0" r="r" b="b"/>
                <a:pathLst>
                  <a:path w="51" h="35">
                    <a:moveTo>
                      <a:pt x="51" y="25"/>
                    </a:moveTo>
                    <a:lnTo>
                      <a:pt x="51" y="35"/>
                    </a:lnTo>
                    <a:lnTo>
                      <a:pt x="0" y="5"/>
                    </a:lnTo>
                    <a:lnTo>
                      <a:pt x="0" y="0"/>
                    </a:lnTo>
                    <a:lnTo>
                      <a:pt x="51"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273" name="Freeform 317">
                <a:extLst>
                  <a:ext uri="{FF2B5EF4-FFF2-40B4-BE49-F238E27FC236}">
                    <a16:creationId xmlns:a16="http://schemas.microsoft.com/office/drawing/2014/main" id="{17494D21-DB22-8D51-BA64-941FCBABE913}"/>
                  </a:ext>
                </a:extLst>
              </p:cNvPr>
              <p:cNvSpPr>
                <a:spLocks/>
              </p:cNvSpPr>
              <p:nvPr/>
            </p:nvSpPr>
            <p:spPr bwMode="auto">
              <a:xfrm>
                <a:off x="4702" y="4086"/>
                <a:ext cx="96" cy="55"/>
              </a:xfrm>
              <a:custGeom>
                <a:avLst/>
                <a:gdLst>
                  <a:gd name="T0" fmla="*/ 96 w 96"/>
                  <a:gd name="T1" fmla="*/ 30 h 55"/>
                  <a:gd name="T2" fmla="*/ 51 w 96"/>
                  <a:gd name="T3" fmla="*/ 55 h 55"/>
                  <a:gd name="T4" fmla="*/ 0 w 96"/>
                  <a:gd name="T5" fmla="*/ 30 h 55"/>
                  <a:gd name="T6" fmla="*/ 51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51" y="55"/>
                    </a:lnTo>
                    <a:lnTo>
                      <a:pt x="0" y="30"/>
                    </a:lnTo>
                    <a:lnTo>
                      <a:pt x="51"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274" name="Freeform 318">
                <a:extLst>
                  <a:ext uri="{FF2B5EF4-FFF2-40B4-BE49-F238E27FC236}">
                    <a16:creationId xmlns:a16="http://schemas.microsoft.com/office/drawing/2014/main" id="{0A294A50-C33E-A545-ED0A-4789CD262181}"/>
                  </a:ext>
                </a:extLst>
              </p:cNvPr>
              <p:cNvSpPr>
                <a:spLocks/>
              </p:cNvSpPr>
              <p:nvPr/>
            </p:nvSpPr>
            <p:spPr bwMode="auto">
              <a:xfrm>
                <a:off x="4808" y="4146"/>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275" name="Freeform 319">
                <a:extLst>
                  <a:ext uri="{FF2B5EF4-FFF2-40B4-BE49-F238E27FC236}">
                    <a16:creationId xmlns:a16="http://schemas.microsoft.com/office/drawing/2014/main" id="{4457CDBF-7B4B-0040-7FBA-6D2079362D33}"/>
                  </a:ext>
                </a:extLst>
              </p:cNvPr>
              <p:cNvSpPr>
                <a:spLocks/>
              </p:cNvSpPr>
              <p:nvPr/>
            </p:nvSpPr>
            <p:spPr bwMode="auto">
              <a:xfrm>
                <a:off x="4763" y="4151"/>
                <a:ext cx="45" cy="30"/>
              </a:xfrm>
              <a:custGeom>
                <a:avLst/>
                <a:gdLst>
                  <a:gd name="T0" fmla="*/ 45 w 45"/>
                  <a:gd name="T1" fmla="*/ 25 h 30"/>
                  <a:gd name="T2" fmla="*/ 45 w 45"/>
                  <a:gd name="T3" fmla="*/ 30 h 30"/>
                  <a:gd name="T4" fmla="*/ 0 w 45"/>
                  <a:gd name="T5" fmla="*/ 5 h 30"/>
                  <a:gd name="T6" fmla="*/ 0 w 45"/>
                  <a:gd name="T7" fmla="*/ 0 h 30"/>
                  <a:gd name="T8" fmla="*/ 45 w 45"/>
                  <a:gd name="T9" fmla="*/ 25 h 30"/>
                </a:gdLst>
                <a:ahLst/>
                <a:cxnLst>
                  <a:cxn ang="0">
                    <a:pos x="T0" y="T1"/>
                  </a:cxn>
                  <a:cxn ang="0">
                    <a:pos x="T2" y="T3"/>
                  </a:cxn>
                  <a:cxn ang="0">
                    <a:pos x="T4" y="T5"/>
                  </a:cxn>
                  <a:cxn ang="0">
                    <a:pos x="T6" y="T7"/>
                  </a:cxn>
                  <a:cxn ang="0">
                    <a:pos x="T8" y="T9"/>
                  </a:cxn>
                </a:cxnLst>
                <a:rect l="0" t="0" r="r" b="b"/>
                <a:pathLst>
                  <a:path w="45" h="30">
                    <a:moveTo>
                      <a:pt x="45" y="25"/>
                    </a:moveTo>
                    <a:lnTo>
                      <a:pt x="45" y="30"/>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276" name="Freeform 320">
                <a:extLst>
                  <a:ext uri="{FF2B5EF4-FFF2-40B4-BE49-F238E27FC236}">
                    <a16:creationId xmlns:a16="http://schemas.microsoft.com/office/drawing/2014/main" id="{BE6F5D44-C051-93FA-75AC-C877EE53F539}"/>
                  </a:ext>
                </a:extLst>
              </p:cNvPr>
              <p:cNvSpPr>
                <a:spLocks/>
              </p:cNvSpPr>
              <p:nvPr/>
            </p:nvSpPr>
            <p:spPr bwMode="auto">
              <a:xfrm>
                <a:off x="4763" y="4121"/>
                <a:ext cx="95" cy="55"/>
              </a:xfrm>
              <a:custGeom>
                <a:avLst/>
                <a:gdLst>
                  <a:gd name="T0" fmla="*/ 95 w 95"/>
                  <a:gd name="T1" fmla="*/ 25 h 55"/>
                  <a:gd name="T2" fmla="*/ 45 w 95"/>
                  <a:gd name="T3" fmla="*/ 55 h 55"/>
                  <a:gd name="T4" fmla="*/ 0 w 95"/>
                  <a:gd name="T5" fmla="*/ 30 h 55"/>
                  <a:gd name="T6" fmla="*/ 45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45" y="55"/>
                    </a:lnTo>
                    <a:lnTo>
                      <a:pt x="0" y="30"/>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277" name="Freeform 321">
                <a:extLst>
                  <a:ext uri="{FF2B5EF4-FFF2-40B4-BE49-F238E27FC236}">
                    <a16:creationId xmlns:a16="http://schemas.microsoft.com/office/drawing/2014/main" id="{38B6C8FB-ADDE-9EF1-7EC0-4489DAE63ABD}"/>
                  </a:ext>
                </a:extLst>
              </p:cNvPr>
              <p:cNvSpPr>
                <a:spLocks/>
              </p:cNvSpPr>
              <p:nvPr/>
            </p:nvSpPr>
            <p:spPr bwMode="auto">
              <a:xfrm>
                <a:off x="4868" y="4181"/>
                <a:ext cx="46" cy="36"/>
              </a:xfrm>
              <a:custGeom>
                <a:avLst/>
                <a:gdLst>
                  <a:gd name="T0" fmla="*/ 46 w 46"/>
                  <a:gd name="T1" fmla="*/ 0 h 36"/>
                  <a:gd name="T2" fmla="*/ 46 w 46"/>
                  <a:gd name="T3" fmla="*/ 11 h 36"/>
                  <a:gd name="T4" fmla="*/ 0 w 46"/>
                  <a:gd name="T5" fmla="*/ 36 h 36"/>
                  <a:gd name="T6" fmla="*/ 0 w 46"/>
                  <a:gd name="T7" fmla="*/ 31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11"/>
                    </a:lnTo>
                    <a:lnTo>
                      <a:pt x="0" y="36"/>
                    </a:lnTo>
                    <a:lnTo>
                      <a:pt x="0" y="31"/>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278" name="Freeform 322">
                <a:extLst>
                  <a:ext uri="{FF2B5EF4-FFF2-40B4-BE49-F238E27FC236}">
                    <a16:creationId xmlns:a16="http://schemas.microsoft.com/office/drawing/2014/main" id="{AA47E192-8D74-4FE8-A70B-99F2CDDB3CD8}"/>
                  </a:ext>
                </a:extLst>
              </p:cNvPr>
              <p:cNvSpPr>
                <a:spLocks/>
              </p:cNvSpPr>
              <p:nvPr/>
            </p:nvSpPr>
            <p:spPr bwMode="auto">
              <a:xfrm>
                <a:off x="4823" y="4181"/>
                <a:ext cx="45" cy="36"/>
              </a:xfrm>
              <a:custGeom>
                <a:avLst/>
                <a:gdLst>
                  <a:gd name="T0" fmla="*/ 45 w 45"/>
                  <a:gd name="T1" fmla="*/ 31 h 36"/>
                  <a:gd name="T2" fmla="*/ 45 w 45"/>
                  <a:gd name="T3" fmla="*/ 36 h 36"/>
                  <a:gd name="T4" fmla="*/ 0 w 45"/>
                  <a:gd name="T5" fmla="*/ 11 h 36"/>
                  <a:gd name="T6" fmla="*/ 0 w 45"/>
                  <a:gd name="T7" fmla="*/ 0 h 36"/>
                  <a:gd name="T8" fmla="*/ 45 w 45"/>
                  <a:gd name="T9" fmla="*/ 31 h 36"/>
                </a:gdLst>
                <a:ahLst/>
                <a:cxnLst>
                  <a:cxn ang="0">
                    <a:pos x="T0" y="T1"/>
                  </a:cxn>
                  <a:cxn ang="0">
                    <a:pos x="T2" y="T3"/>
                  </a:cxn>
                  <a:cxn ang="0">
                    <a:pos x="T4" y="T5"/>
                  </a:cxn>
                  <a:cxn ang="0">
                    <a:pos x="T6" y="T7"/>
                  </a:cxn>
                  <a:cxn ang="0">
                    <a:pos x="T8" y="T9"/>
                  </a:cxn>
                </a:cxnLst>
                <a:rect l="0" t="0" r="r" b="b"/>
                <a:pathLst>
                  <a:path w="45" h="36">
                    <a:moveTo>
                      <a:pt x="45" y="31"/>
                    </a:moveTo>
                    <a:lnTo>
                      <a:pt x="45" y="36"/>
                    </a:lnTo>
                    <a:lnTo>
                      <a:pt x="0" y="11"/>
                    </a:lnTo>
                    <a:lnTo>
                      <a:pt x="0" y="0"/>
                    </a:lnTo>
                    <a:lnTo>
                      <a:pt x="45"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279" name="Freeform 323">
                <a:extLst>
                  <a:ext uri="{FF2B5EF4-FFF2-40B4-BE49-F238E27FC236}">
                    <a16:creationId xmlns:a16="http://schemas.microsoft.com/office/drawing/2014/main" id="{71F9E1F7-E71E-3D37-92DE-BB7C6BE0366C}"/>
                  </a:ext>
                </a:extLst>
              </p:cNvPr>
              <p:cNvSpPr>
                <a:spLocks/>
              </p:cNvSpPr>
              <p:nvPr/>
            </p:nvSpPr>
            <p:spPr bwMode="auto">
              <a:xfrm>
                <a:off x="4823" y="4156"/>
                <a:ext cx="91" cy="56"/>
              </a:xfrm>
              <a:custGeom>
                <a:avLst/>
                <a:gdLst>
                  <a:gd name="T0" fmla="*/ 91 w 91"/>
                  <a:gd name="T1" fmla="*/ 25 h 56"/>
                  <a:gd name="T2" fmla="*/ 45 w 91"/>
                  <a:gd name="T3" fmla="*/ 56 h 56"/>
                  <a:gd name="T4" fmla="*/ 0 w 91"/>
                  <a:gd name="T5" fmla="*/ 25 h 56"/>
                  <a:gd name="T6" fmla="*/ 45 w 91"/>
                  <a:gd name="T7" fmla="*/ 0 h 56"/>
                  <a:gd name="T8" fmla="*/ 91 w 91"/>
                  <a:gd name="T9" fmla="*/ 25 h 56"/>
                </a:gdLst>
                <a:ahLst/>
                <a:cxnLst>
                  <a:cxn ang="0">
                    <a:pos x="T0" y="T1"/>
                  </a:cxn>
                  <a:cxn ang="0">
                    <a:pos x="T2" y="T3"/>
                  </a:cxn>
                  <a:cxn ang="0">
                    <a:pos x="T4" y="T5"/>
                  </a:cxn>
                  <a:cxn ang="0">
                    <a:pos x="T6" y="T7"/>
                  </a:cxn>
                  <a:cxn ang="0">
                    <a:pos x="T8" y="T9"/>
                  </a:cxn>
                </a:cxnLst>
                <a:rect l="0" t="0" r="r" b="b"/>
                <a:pathLst>
                  <a:path w="91" h="56">
                    <a:moveTo>
                      <a:pt x="91" y="25"/>
                    </a:moveTo>
                    <a:lnTo>
                      <a:pt x="45" y="56"/>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280" name="Freeform 324">
                <a:extLst>
                  <a:ext uri="{FF2B5EF4-FFF2-40B4-BE49-F238E27FC236}">
                    <a16:creationId xmlns:a16="http://schemas.microsoft.com/office/drawing/2014/main" id="{CC80BB91-1F04-521A-327C-0258F051A4C0}"/>
                  </a:ext>
                </a:extLst>
              </p:cNvPr>
              <p:cNvSpPr>
                <a:spLocks/>
              </p:cNvSpPr>
              <p:nvPr/>
            </p:nvSpPr>
            <p:spPr bwMode="auto">
              <a:xfrm>
                <a:off x="4929" y="4217"/>
                <a:ext cx="45" cy="35"/>
              </a:xfrm>
              <a:custGeom>
                <a:avLst/>
                <a:gdLst>
                  <a:gd name="T0" fmla="*/ 45 w 45"/>
                  <a:gd name="T1" fmla="*/ 0 h 35"/>
                  <a:gd name="T2" fmla="*/ 45 w 45"/>
                  <a:gd name="T3" fmla="*/ 10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281" name="Freeform 325">
                <a:extLst>
                  <a:ext uri="{FF2B5EF4-FFF2-40B4-BE49-F238E27FC236}">
                    <a16:creationId xmlns:a16="http://schemas.microsoft.com/office/drawing/2014/main" id="{9BEA1076-FF33-374E-303F-6EF626545152}"/>
                  </a:ext>
                </a:extLst>
              </p:cNvPr>
              <p:cNvSpPr>
                <a:spLocks/>
              </p:cNvSpPr>
              <p:nvPr/>
            </p:nvSpPr>
            <p:spPr bwMode="auto">
              <a:xfrm>
                <a:off x="4884" y="4217"/>
                <a:ext cx="45" cy="35"/>
              </a:xfrm>
              <a:custGeom>
                <a:avLst/>
                <a:gdLst>
                  <a:gd name="T0" fmla="*/ 45 w 45"/>
                  <a:gd name="T1" fmla="*/ 25 h 35"/>
                  <a:gd name="T2" fmla="*/ 45 w 45"/>
                  <a:gd name="T3" fmla="*/ 35 h 35"/>
                  <a:gd name="T4" fmla="*/ 0 w 45"/>
                  <a:gd name="T5" fmla="*/ 10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10"/>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282" name="Freeform 326">
                <a:extLst>
                  <a:ext uri="{FF2B5EF4-FFF2-40B4-BE49-F238E27FC236}">
                    <a16:creationId xmlns:a16="http://schemas.microsoft.com/office/drawing/2014/main" id="{69824B5D-06FD-A47F-FFB8-D23074965DA8}"/>
                  </a:ext>
                </a:extLst>
              </p:cNvPr>
              <p:cNvSpPr>
                <a:spLocks/>
              </p:cNvSpPr>
              <p:nvPr/>
            </p:nvSpPr>
            <p:spPr bwMode="auto">
              <a:xfrm>
                <a:off x="4884" y="4192"/>
                <a:ext cx="90" cy="50"/>
              </a:xfrm>
              <a:custGeom>
                <a:avLst/>
                <a:gdLst>
                  <a:gd name="T0" fmla="*/ 90 w 90"/>
                  <a:gd name="T1" fmla="*/ 25 h 50"/>
                  <a:gd name="T2" fmla="*/ 45 w 90"/>
                  <a:gd name="T3" fmla="*/ 50 h 50"/>
                  <a:gd name="T4" fmla="*/ 0 w 90"/>
                  <a:gd name="T5" fmla="*/ 25 h 50"/>
                  <a:gd name="T6" fmla="*/ 45 w 90"/>
                  <a:gd name="T7" fmla="*/ 0 h 50"/>
                  <a:gd name="T8" fmla="*/ 90 w 90"/>
                  <a:gd name="T9" fmla="*/ 25 h 50"/>
                </a:gdLst>
                <a:ahLst/>
                <a:cxnLst>
                  <a:cxn ang="0">
                    <a:pos x="T0" y="T1"/>
                  </a:cxn>
                  <a:cxn ang="0">
                    <a:pos x="T2" y="T3"/>
                  </a:cxn>
                  <a:cxn ang="0">
                    <a:pos x="T4" y="T5"/>
                  </a:cxn>
                  <a:cxn ang="0">
                    <a:pos x="T6" y="T7"/>
                  </a:cxn>
                  <a:cxn ang="0">
                    <a:pos x="T8" y="T9"/>
                  </a:cxn>
                </a:cxnLst>
                <a:rect l="0" t="0" r="r" b="b"/>
                <a:pathLst>
                  <a:path w="90" h="50">
                    <a:moveTo>
                      <a:pt x="90" y="25"/>
                    </a:moveTo>
                    <a:lnTo>
                      <a:pt x="45" y="50"/>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283" name="Freeform 327">
                <a:extLst>
                  <a:ext uri="{FF2B5EF4-FFF2-40B4-BE49-F238E27FC236}">
                    <a16:creationId xmlns:a16="http://schemas.microsoft.com/office/drawing/2014/main" id="{06AC32F7-644A-80ED-C033-E903E9B03314}"/>
                  </a:ext>
                </a:extLst>
              </p:cNvPr>
              <p:cNvSpPr>
                <a:spLocks/>
              </p:cNvSpPr>
              <p:nvPr/>
            </p:nvSpPr>
            <p:spPr bwMode="auto">
              <a:xfrm>
                <a:off x="4989" y="4252"/>
                <a:ext cx="46" cy="35"/>
              </a:xfrm>
              <a:custGeom>
                <a:avLst/>
                <a:gdLst>
                  <a:gd name="T0" fmla="*/ 46 w 46"/>
                  <a:gd name="T1" fmla="*/ 0 h 35"/>
                  <a:gd name="T2" fmla="*/ 46 w 46"/>
                  <a:gd name="T3" fmla="*/ 5 h 35"/>
                  <a:gd name="T4" fmla="*/ 0 w 46"/>
                  <a:gd name="T5" fmla="*/ 35 h 35"/>
                  <a:gd name="T6" fmla="*/ 0 w 46"/>
                  <a:gd name="T7" fmla="*/ 25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5"/>
                    </a:lnTo>
                    <a:lnTo>
                      <a:pt x="0" y="35"/>
                    </a:lnTo>
                    <a:lnTo>
                      <a:pt x="0" y="25"/>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284" name="Freeform 328">
                <a:extLst>
                  <a:ext uri="{FF2B5EF4-FFF2-40B4-BE49-F238E27FC236}">
                    <a16:creationId xmlns:a16="http://schemas.microsoft.com/office/drawing/2014/main" id="{477AF2E8-0385-87A9-E2B6-9EAA33B84F5A}"/>
                  </a:ext>
                </a:extLst>
              </p:cNvPr>
              <p:cNvSpPr>
                <a:spLocks/>
              </p:cNvSpPr>
              <p:nvPr/>
            </p:nvSpPr>
            <p:spPr bwMode="auto">
              <a:xfrm>
                <a:off x="4939" y="4252"/>
                <a:ext cx="50" cy="35"/>
              </a:xfrm>
              <a:custGeom>
                <a:avLst/>
                <a:gdLst>
                  <a:gd name="T0" fmla="*/ 50 w 50"/>
                  <a:gd name="T1" fmla="*/ 25 h 35"/>
                  <a:gd name="T2" fmla="*/ 50 w 50"/>
                  <a:gd name="T3" fmla="*/ 35 h 35"/>
                  <a:gd name="T4" fmla="*/ 0 w 50"/>
                  <a:gd name="T5" fmla="*/ 5 h 35"/>
                  <a:gd name="T6" fmla="*/ 5 w 50"/>
                  <a:gd name="T7" fmla="*/ 0 h 35"/>
                  <a:gd name="T8" fmla="*/ 50 w 50"/>
                  <a:gd name="T9" fmla="*/ 25 h 35"/>
                </a:gdLst>
                <a:ahLst/>
                <a:cxnLst>
                  <a:cxn ang="0">
                    <a:pos x="T0" y="T1"/>
                  </a:cxn>
                  <a:cxn ang="0">
                    <a:pos x="T2" y="T3"/>
                  </a:cxn>
                  <a:cxn ang="0">
                    <a:pos x="T4" y="T5"/>
                  </a:cxn>
                  <a:cxn ang="0">
                    <a:pos x="T6" y="T7"/>
                  </a:cxn>
                  <a:cxn ang="0">
                    <a:pos x="T8" y="T9"/>
                  </a:cxn>
                </a:cxnLst>
                <a:rect l="0" t="0" r="r" b="b"/>
                <a:pathLst>
                  <a:path w="50" h="35">
                    <a:moveTo>
                      <a:pt x="50" y="25"/>
                    </a:moveTo>
                    <a:lnTo>
                      <a:pt x="50" y="35"/>
                    </a:lnTo>
                    <a:lnTo>
                      <a:pt x="0" y="5"/>
                    </a:lnTo>
                    <a:lnTo>
                      <a:pt x="5" y="0"/>
                    </a:lnTo>
                    <a:lnTo>
                      <a:pt x="50"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285" name="Freeform 329">
                <a:extLst>
                  <a:ext uri="{FF2B5EF4-FFF2-40B4-BE49-F238E27FC236}">
                    <a16:creationId xmlns:a16="http://schemas.microsoft.com/office/drawing/2014/main" id="{EB22798A-F943-CBEC-F058-40E1368694DA}"/>
                  </a:ext>
                </a:extLst>
              </p:cNvPr>
              <p:cNvSpPr>
                <a:spLocks/>
              </p:cNvSpPr>
              <p:nvPr/>
            </p:nvSpPr>
            <p:spPr bwMode="auto">
              <a:xfrm>
                <a:off x="4944" y="4227"/>
                <a:ext cx="91" cy="50"/>
              </a:xfrm>
              <a:custGeom>
                <a:avLst/>
                <a:gdLst>
                  <a:gd name="T0" fmla="*/ 91 w 91"/>
                  <a:gd name="T1" fmla="*/ 25 h 50"/>
                  <a:gd name="T2" fmla="*/ 45 w 91"/>
                  <a:gd name="T3" fmla="*/ 50 h 50"/>
                  <a:gd name="T4" fmla="*/ 0 w 91"/>
                  <a:gd name="T5" fmla="*/ 25 h 50"/>
                  <a:gd name="T6" fmla="*/ 45 w 91"/>
                  <a:gd name="T7" fmla="*/ 0 h 50"/>
                  <a:gd name="T8" fmla="*/ 91 w 91"/>
                  <a:gd name="T9" fmla="*/ 25 h 50"/>
                </a:gdLst>
                <a:ahLst/>
                <a:cxnLst>
                  <a:cxn ang="0">
                    <a:pos x="T0" y="T1"/>
                  </a:cxn>
                  <a:cxn ang="0">
                    <a:pos x="T2" y="T3"/>
                  </a:cxn>
                  <a:cxn ang="0">
                    <a:pos x="T4" y="T5"/>
                  </a:cxn>
                  <a:cxn ang="0">
                    <a:pos x="T6" y="T7"/>
                  </a:cxn>
                  <a:cxn ang="0">
                    <a:pos x="T8" y="T9"/>
                  </a:cxn>
                </a:cxnLst>
                <a:rect l="0" t="0" r="r" b="b"/>
                <a:pathLst>
                  <a:path w="91" h="50">
                    <a:moveTo>
                      <a:pt x="91" y="25"/>
                    </a:moveTo>
                    <a:lnTo>
                      <a:pt x="45" y="50"/>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286" name="Freeform 330">
                <a:extLst>
                  <a:ext uri="{FF2B5EF4-FFF2-40B4-BE49-F238E27FC236}">
                    <a16:creationId xmlns:a16="http://schemas.microsoft.com/office/drawing/2014/main" id="{A38EE1CF-65B0-0698-4E55-A8645FB9CC8B}"/>
                  </a:ext>
                </a:extLst>
              </p:cNvPr>
              <p:cNvSpPr>
                <a:spLocks/>
              </p:cNvSpPr>
              <p:nvPr/>
            </p:nvSpPr>
            <p:spPr bwMode="auto">
              <a:xfrm>
                <a:off x="5045" y="4287"/>
                <a:ext cx="50" cy="35"/>
              </a:xfrm>
              <a:custGeom>
                <a:avLst/>
                <a:gdLst>
                  <a:gd name="T0" fmla="*/ 50 w 50"/>
                  <a:gd name="T1" fmla="*/ 0 h 35"/>
                  <a:gd name="T2" fmla="*/ 50 w 50"/>
                  <a:gd name="T3" fmla="*/ 5 h 35"/>
                  <a:gd name="T4" fmla="*/ 0 w 50"/>
                  <a:gd name="T5" fmla="*/ 35 h 35"/>
                  <a:gd name="T6" fmla="*/ 0 w 50"/>
                  <a:gd name="T7" fmla="*/ 25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5"/>
                    </a:lnTo>
                    <a:lnTo>
                      <a:pt x="0" y="35"/>
                    </a:lnTo>
                    <a:lnTo>
                      <a:pt x="0" y="25"/>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287" name="Freeform 331">
                <a:extLst>
                  <a:ext uri="{FF2B5EF4-FFF2-40B4-BE49-F238E27FC236}">
                    <a16:creationId xmlns:a16="http://schemas.microsoft.com/office/drawing/2014/main" id="{52F30EAF-663B-DF0E-D931-251241E3B673}"/>
                  </a:ext>
                </a:extLst>
              </p:cNvPr>
              <p:cNvSpPr>
                <a:spLocks/>
              </p:cNvSpPr>
              <p:nvPr/>
            </p:nvSpPr>
            <p:spPr bwMode="auto">
              <a:xfrm>
                <a:off x="4999" y="4287"/>
                <a:ext cx="46" cy="35"/>
              </a:xfrm>
              <a:custGeom>
                <a:avLst/>
                <a:gdLst>
                  <a:gd name="T0" fmla="*/ 46 w 46"/>
                  <a:gd name="T1" fmla="*/ 25 h 35"/>
                  <a:gd name="T2" fmla="*/ 46 w 46"/>
                  <a:gd name="T3" fmla="*/ 35 h 35"/>
                  <a:gd name="T4" fmla="*/ 0 w 46"/>
                  <a:gd name="T5" fmla="*/ 5 h 35"/>
                  <a:gd name="T6" fmla="*/ 0 w 46"/>
                  <a:gd name="T7" fmla="*/ 0 h 35"/>
                  <a:gd name="T8" fmla="*/ 46 w 46"/>
                  <a:gd name="T9" fmla="*/ 25 h 35"/>
                </a:gdLst>
                <a:ahLst/>
                <a:cxnLst>
                  <a:cxn ang="0">
                    <a:pos x="T0" y="T1"/>
                  </a:cxn>
                  <a:cxn ang="0">
                    <a:pos x="T2" y="T3"/>
                  </a:cxn>
                  <a:cxn ang="0">
                    <a:pos x="T4" y="T5"/>
                  </a:cxn>
                  <a:cxn ang="0">
                    <a:pos x="T6" y="T7"/>
                  </a:cxn>
                  <a:cxn ang="0">
                    <a:pos x="T8" y="T9"/>
                  </a:cxn>
                </a:cxnLst>
                <a:rect l="0" t="0" r="r" b="b"/>
                <a:pathLst>
                  <a:path w="46" h="35">
                    <a:moveTo>
                      <a:pt x="46" y="25"/>
                    </a:moveTo>
                    <a:lnTo>
                      <a:pt x="46" y="35"/>
                    </a:lnTo>
                    <a:lnTo>
                      <a:pt x="0" y="5"/>
                    </a:lnTo>
                    <a:lnTo>
                      <a:pt x="0" y="0"/>
                    </a:lnTo>
                    <a:lnTo>
                      <a:pt x="46"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288" name="Freeform 332">
                <a:extLst>
                  <a:ext uri="{FF2B5EF4-FFF2-40B4-BE49-F238E27FC236}">
                    <a16:creationId xmlns:a16="http://schemas.microsoft.com/office/drawing/2014/main" id="{0D90707B-9CA4-A4AD-52BD-540C8F6713DA}"/>
                  </a:ext>
                </a:extLst>
              </p:cNvPr>
              <p:cNvSpPr>
                <a:spLocks/>
              </p:cNvSpPr>
              <p:nvPr/>
            </p:nvSpPr>
            <p:spPr bwMode="auto">
              <a:xfrm>
                <a:off x="4999" y="4257"/>
                <a:ext cx="96" cy="55"/>
              </a:xfrm>
              <a:custGeom>
                <a:avLst/>
                <a:gdLst>
                  <a:gd name="T0" fmla="*/ 96 w 96"/>
                  <a:gd name="T1" fmla="*/ 30 h 55"/>
                  <a:gd name="T2" fmla="*/ 46 w 96"/>
                  <a:gd name="T3" fmla="*/ 55 h 55"/>
                  <a:gd name="T4" fmla="*/ 0 w 96"/>
                  <a:gd name="T5" fmla="*/ 30 h 55"/>
                  <a:gd name="T6" fmla="*/ 51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6" y="55"/>
                    </a:lnTo>
                    <a:lnTo>
                      <a:pt x="0" y="30"/>
                    </a:lnTo>
                    <a:lnTo>
                      <a:pt x="51"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289" name="Freeform 333">
                <a:extLst>
                  <a:ext uri="{FF2B5EF4-FFF2-40B4-BE49-F238E27FC236}">
                    <a16:creationId xmlns:a16="http://schemas.microsoft.com/office/drawing/2014/main" id="{1ABD7A9F-9DDC-1A49-1FAB-4CAD3C1F19F4}"/>
                  </a:ext>
                </a:extLst>
              </p:cNvPr>
              <p:cNvSpPr>
                <a:spLocks/>
              </p:cNvSpPr>
              <p:nvPr/>
            </p:nvSpPr>
            <p:spPr bwMode="auto">
              <a:xfrm>
                <a:off x="5105" y="4317"/>
                <a:ext cx="50" cy="36"/>
              </a:xfrm>
              <a:custGeom>
                <a:avLst/>
                <a:gdLst>
                  <a:gd name="T0" fmla="*/ 50 w 50"/>
                  <a:gd name="T1" fmla="*/ 0 h 36"/>
                  <a:gd name="T2" fmla="*/ 50 w 50"/>
                  <a:gd name="T3" fmla="*/ 10 h 36"/>
                  <a:gd name="T4" fmla="*/ 0 w 50"/>
                  <a:gd name="T5" fmla="*/ 36 h 36"/>
                  <a:gd name="T6" fmla="*/ 0 w 50"/>
                  <a:gd name="T7" fmla="*/ 31 h 36"/>
                  <a:gd name="T8" fmla="*/ 50 w 50"/>
                  <a:gd name="T9" fmla="*/ 0 h 36"/>
                </a:gdLst>
                <a:ahLst/>
                <a:cxnLst>
                  <a:cxn ang="0">
                    <a:pos x="T0" y="T1"/>
                  </a:cxn>
                  <a:cxn ang="0">
                    <a:pos x="T2" y="T3"/>
                  </a:cxn>
                  <a:cxn ang="0">
                    <a:pos x="T4" y="T5"/>
                  </a:cxn>
                  <a:cxn ang="0">
                    <a:pos x="T6" y="T7"/>
                  </a:cxn>
                  <a:cxn ang="0">
                    <a:pos x="T8" y="T9"/>
                  </a:cxn>
                </a:cxnLst>
                <a:rect l="0" t="0" r="r" b="b"/>
                <a:pathLst>
                  <a:path w="50" h="36">
                    <a:moveTo>
                      <a:pt x="50" y="0"/>
                    </a:moveTo>
                    <a:lnTo>
                      <a:pt x="50" y="10"/>
                    </a:lnTo>
                    <a:lnTo>
                      <a:pt x="0" y="36"/>
                    </a:lnTo>
                    <a:lnTo>
                      <a:pt x="0" y="31"/>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290" name="Freeform 334">
                <a:extLst>
                  <a:ext uri="{FF2B5EF4-FFF2-40B4-BE49-F238E27FC236}">
                    <a16:creationId xmlns:a16="http://schemas.microsoft.com/office/drawing/2014/main" id="{20AE1B8B-6117-5075-8F7A-3976E7EF39BC}"/>
                  </a:ext>
                </a:extLst>
              </p:cNvPr>
              <p:cNvSpPr>
                <a:spLocks/>
              </p:cNvSpPr>
              <p:nvPr/>
            </p:nvSpPr>
            <p:spPr bwMode="auto">
              <a:xfrm>
                <a:off x="5060" y="4322"/>
                <a:ext cx="45" cy="31"/>
              </a:xfrm>
              <a:custGeom>
                <a:avLst/>
                <a:gdLst>
                  <a:gd name="T0" fmla="*/ 45 w 45"/>
                  <a:gd name="T1" fmla="*/ 26 h 31"/>
                  <a:gd name="T2" fmla="*/ 45 w 45"/>
                  <a:gd name="T3" fmla="*/ 31 h 31"/>
                  <a:gd name="T4" fmla="*/ 0 w 45"/>
                  <a:gd name="T5" fmla="*/ 5 h 31"/>
                  <a:gd name="T6" fmla="*/ 0 w 45"/>
                  <a:gd name="T7" fmla="*/ 0 h 31"/>
                  <a:gd name="T8" fmla="*/ 45 w 45"/>
                  <a:gd name="T9" fmla="*/ 26 h 31"/>
                </a:gdLst>
                <a:ahLst/>
                <a:cxnLst>
                  <a:cxn ang="0">
                    <a:pos x="T0" y="T1"/>
                  </a:cxn>
                  <a:cxn ang="0">
                    <a:pos x="T2" y="T3"/>
                  </a:cxn>
                  <a:cxn ang="0">
                    <a:pos x="T4" y="T5"/>
                  </a:cxn>
                  <a:cxn ang="0">
                    <a:pos x="T6" y="T7"/>
                  </a:cxn>
                  <a:cxn ang="0">
                    <a:pos x="T8" y="T9"/>
                  </a:cxn>
                </a:cxnLst>
                <a:rect l="0" t="0" r="r" b="b"/>
                <a:pathLst>
                  <a:path w="45" h="31">
                    <a:moveTo>
                      <a:pt x="45" y="26"/>
                    </a:moveTo>
                    <a:lnTo>
                      <a:pt x="45" y="31"/>
                    </a:lnTo>
                    <a:lnTo>
                      <a:pt x="0" y="5"/>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291" name="Freeform 335">
                <a:extLst>
                  <a:ext uri="{FF2B5EF4-FFF2-40B4-BE49-F238E27FC236}">
                    <a16:creationId xmlns:a16="http://schemas.microsoft.com/office/drawing/2014/main" id="{60E31EC4-D94D-53D7-8709-B6E03A6E02F3}"/>
                  </a:ext>
                </a:extLst>
              </p:cNvPr>
              <p:cNvSpPr>
                <a:spLocks/>
              </p:cNvSpPr>
              <p:nvPr/>
            </p:nvSpPr>
            <p:spPr bwMode="auto">
              <a:xfrm>
                <a:off x="5060" y="4292"/>
                <a:ext cx="95" cy="56"/>
              </a:xfrm>
              <a:custGeom>
                <a:avLst/>
                <a:gdLst>
                  <a:gd name="T0" fmla="*/ 95 w 95"/>
                  <a:gd name="T1" fmla="*/ 25 h 56"/>
                  <a:gd name="T2" fmla="*/ 45 w 95"/>
                  <a:gd name="T3" fmla="*/ 56 h 56"/>
                  <a:gd name="T4" fmla="*/ 0 w 95"/>
                  <a:gd name="T5" fmla="*/ 30 h 56"/>
                  <a:gd name="T6" fmla="*/ 45 w 95"/>
                  <a:gd name="T7" fmla="*/ 0 h 56"/>
                  <a:gd name="T8" fmla="*/ 95 w 95"/>
                  <a:gd name="T9" fmla="*/ 25 h 56"/>
                </a:gdLst>
                <a:ahLst/>
                <a:cxnLst>
                  <a:cxn ang="0">
                    <a:pos x="T0" y="T1"/>
                  </a:cxn>
                  <a:cxn ang="0">
                    <a:pos x="T2" y="T3"/>
                  </a:cxn>
                  <a:cxn ang="0">
                    <a:pos x="T4" y="T5"/>
                  </a:cxn>
                  <a:cxn ang="0">
                    <a:pos x="T6" y="T7"/>
                  </a:cxn>
                  <a:cxn ang="0">
                    <a:pos x="T8" y="T9"/>
                  </a:cxn>
                </a:cxnLst>
                <a:rect l="0" t="0" r="r" b="b"/>
                <a:pathLst>
                  <a:path w="95" h="56">
                    <a:moveTo>
                      <a:pt x="95" y="25"/>
                    </a:moveTo>
                    <a:lnTo>
                      <a:pt x="45" y="56"/>
                    </a:lnTo>
                    <a:lnTo>
                      <a:pt x="0" y="30"/>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292" name="Freeform 336">
                <a:extLst>
                  <a:ext uri="{FF2B5EF4-FFF2-40B4-BE49-F238E27FC236}">
                    <a16:creationId xmlns:a16="http://schemas.microsoft.com/office/drawing/2014/main" id="{DF6436CF-0EC5-A50B-B56C-3BF8B894B333}"/>
                  </a:ext>
                </a:extLst>
              </p:cNvPr>
              <p:cNvSpPr>
                <a:spLocks/>
              </p:cNvSpPr>
              <p:nvPr/>
            </p:nvSpPr>
            <p:spPr bwMode="auto">
              <a:xfrm>
                <a:off x="5166" y="4353"/>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293" name="Freeform 337">
                <a:extLst>
                  <a:ext uri="{FF2B5EF4-FFF2-40B4-BE49-F238E27FC236}">
                    <a16:creationId xmlns:a16="http://schemas.microsoft.com/office/drawing/2014/main" id="{4F74F815-DF85-D0EE-BF28-D6A8866DD0C2}"/>
                  </a:ext>
                </a:extLst>
              </p:cNvPr>
              <p:cNvSpPr>
                <a:spLocks/>
              </p:cNvSpPr>
              <p:nvPr/>
            </p:nvSpPr>
            <p:spPr bwMode="auto">
              <a:xfrm>
                <a:off x="5120" y="4353"/>
                <a:ext cx="46" cy="35"/>
              </a:xfrm>
              <a:custGeom>
                <a:avLst/>
                <a:gdLst>
                  <a:gd name="T0" fmla="*/ 46 w 46"/>
                  <a:gd name="T1" fmla="*/ 30 h 35"/>
                  <a:gd name="T2" fmla="*/ 46 w 46"/>
                  <a:gd name="T3" fmla="*/ 35 h 35"/>
                  <a:gd name="T4" fmla="*/ 0 w 46"/>
                  <a:gd name="T5" fmla="*/ 10 h 35"/>
                  <a:gd name="T6" fmla="*/ 0 w 46"/>
                  <a:gd name="T7" fmla="*/ 0 h 35"/>
                  <a:gd name="T8" fmla="*/ 46 w 46"/>
                  <a:gd name="T9" fmla="*/ 30 h 35"/>
                </a:gdLst>
                <a:ahLst/>
                <a:cxnLst>
                  <a:cxn ang="0">
                    <a:pos x="T0" y="T1"/>
                  </a:cxn>
                  <a:cxn ang="0">
                    <a:pos x="T2" y="T3"/>
                  </a:cxn>
                  <a:cxn ang="0">
                    <a:pos x="T4" y="T5"/>
                  </a:cxn>
                  <a:cxn ang="0">
                    <a:pos x="T6" y="T7"/>
                  </a:cxn>
                  <a:cxn ang="0">
                    <a:pos x="T8" y="T9"/>
                  </a:cxn>
                </a:cxnLst>
                <a:rect l="0" t="0" r="r" b="b"/>
                <a:pathLst>
                  <a:path w="46" h="35">
                    <a:moveTo>
                      <a:pt x="46" y="30"/>
                    </a:moveTo>
                    <a:lnTo>
                      <a:pt x="46" y="35"/>
                    </a:lnTo>
                    <a:lnTo>
                      <a:pt x="0" y="10"/>
                    </a:lnTo>
                    <a:lnTo>
                      <a:pt x="0" y="0"/>
                    </a:lnTo>
                    <a:lnTo>
                      <a:pt x="46"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294" name="Freeform 338">
                <a:extLst>
                  <a:ext uri="{FF2B5EF4-FFF2-40B4-BE49-F238E27FC236}">
                    <a16:creationId xmlns:a16="http://schemas.microsoft.com/office/drawing/2014/main" id="{2BB01325-B8A5-3AF3-45F9-103285905BFA}"/>
                  </a:ext>
                </a:extLst>
              </p:cNvPr>
              <p:cNvSpPr>
                <a:spLocks/>
              </p:cNvSpPr>
              <p:nvPr/>
            </p:nvSpPr>
            <p:spPr bwMode="auto">
              <a:xfrm>
                <a:off x="5120" y="4327"/>
                <a:ext cx="91" cy="56"/>
              </a:xfrm>
              <a:custGeom>
                <a:avLst/>
                <a:gdLst>
                  <a:gd name="T0" fmla="*/ 91 w 91"/>
                  <a:gd name="T1" fmla="*/ 26 h 56"/>
                  <a:gd name="T2" fmla="*/ 46 w 91"/>
                  <a:gd name="T3" fmla="*/ 56 h 56"/>
                  <a:gd name="T4" fmla="*/ 0 w 91"/>
                  <a:gd name="T5" fmla="*/ 26 h 56"/>
                  <a:gd name="T6" fmla="*/ 46 w 91"/>
                  <a:gd name="T7" fmla="*/ 0 h 56"/>
                  <a:gd name="T8" fmla="*/ 91 w 91"/>
                  <a:gd name="T9" fmla="*/ 26 h 56"/>
                </a:gdLst>
                <a:ahLst/>
                <a:cxnLst>
                  <a:cxn ang="0">
                    <a:pos x="T0" y="T1"/>
                  </a:cxn>
                  <a:cxn ang="0">
                    <a:pos x="T2" y="T3"/>
                  </a:cxn>
                  <a:cxn ang="0">
                    <a:pos x="T4" y="T5"/>
                  </a:cxn>
                  <a:cxn ang="0">
                    <a:pos x="T6" y="T7"/>
                  </a:cxn>
                  <a:cxn ang="0">
                    <a:pos x="T8" y="T9"/>
                  </a:cxn>
                </a:cxnLst>
                <a:rect l="0" t="0" r="r" b="b"/>
                <a:pathLst>
                  <a:path w="91" h="56">
                    <a:moveTo>
                      <a:pt x="91" y="26"/>
                    </a:moveTo>
                    <a:lnTo>
                      <a:pt x="46" y="56"/>
                    </a:lnTo>
                    <a:lnTo>
                      <a:pt x="0" y="26"/>
                    </a:lnTo>
                    <a:lnTo>
                      <a:pt x="46" y="0"/>
                    </a:lnTo>
                    <a:lnTo>
                      <a:pt x="91" y="26"/>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295" name="Freeform 339">
                <a:extLst>
                  <a:ext uri="{FF2B5EF4-FFF2-40B4-BE49-F238E27FC236}">
                    <a16:creationId xmlns:a16="http://schemas.microsoft.com/office/drawing/2014/main" id="{D1134977-7836-BE2E-F5C2-94B2CB9DA634}"/>
                  </a:ext>
                </a:extLst>
              </p:cNvPr>
              <p:cNvSpPr>
                <a:spLocks/>
              </p:cNvSpPr>
              <p:nvPr/>
            </p:nvSpPr>
            <p:spPr bwMode="auto">
              <a:xfrm>
                <a:off x="5226" y="4388"/>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296" name="Freeform 340">
                <a:extLst>
                  <a:ext uri="{FF2B5EF4-FFF2-40B4-BE49-F238E27FC236}">
                    <a16:creationId xmlns:a16="http://schemas.microsoft.com/office/drawing/2014/main" id="{661C12A0-3F21-7BD5-F470-BE725125D09D}"/>
                  </a:ext>
                </a:extLst>
              </p:cNvPr>
              <p:cNvSpPr>
                <a:spLocks/>
              </p:cNvSpPr>
              <p:nvPr/>
            </p:nvSpPr>
            <p:spPr bwMode="auto">
              <a:xfrm>
                <a:off x="5181" y="4388"/>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297" name="Freeform 341">
                <a:extLst>
                  <a:ext uri="{FF2B5EF4-FFF2-40B4-BE49-F238E27FC236}">
                    <a16:creationId xmlns:a16="http://schemas.microsoft.com/office/drawing/2014/main" id="{1FD00EDE-E4EE-5001-9B7C-BFFE699D1598}"/>
                  </a:ext>
                </a:extLst>
              </p:cNvPr>
              <p:cNvSpPr>
                <a:spLocks/>
              </p:cNvSpPr>
              <p:nvPr/>
            </p:nvSpPr>
            <p:spPr bwMode="auto">
              <a:xfrm>
                <a:off x="5181" y="4363"/>
                <a:ext cx="90" cy="55"/>
              </a:xfrm>
              <a:custGeom>
                <a:avLst/>
                <a:gdLst>
                  <a:gd name="T0" fmla="*/ 90 w 90"/>
                  <a:gd name="T1" fmla="*/ 25 h 55"/>
                  <a:gd name="T2" fmla="*/ 45 w 90"/>
                  <a:gd name="T3" fmla="*/ 55 h 55"/>
                  <a:gd name="T4" fmla="*/ 0 w 90"/>
                  <a:gd name="T5" fmla="*/ 25 h 55"/>
                  <a:gd name="T6" fmla="*/ 45 w 90"/>
                  <a:gd name="T7" fmla="*/ 0 h 55"/>
                  <a:gd name="T8" fmla="*/ 90 w 90"/>
                  <a:gd name="T9" fmla="*/ 25 h 55"/>
                </a:gdLst>
                <a:ahLst/>
                <a:cxnLst>
                  <a:cxn ang="0">
                    <a:pos x="T0" y="T1"/>
                  </a:cxn>
                  <a:cxn ang="0">
                    <a:pos x="T2" y="T3"/>
                  </a:cxn>
                  <a:cxn ang="0">
                    <a:pos x="T4" y="T5"/>
                  </a:cxn>
                  <a:cxn ang="0">
                    <a:pos x="T6" y="T7"/>
                  </a:cxn>
                  <a:cxn ang="0">
                    <a:pos x="T8" y="T9"/>
                  </a:cxn>
                </a:cxnLst>
                <a:rect l="0" t="0" r="r" b="b"/>
                <a:pathLst>
                  <a:path w="90" h="55">
                    <a:moveTo>
                      <a:pt x="90" y="25"/>
                    </a:moveTo>
                    <a:lnTo>
                      <a:pt x="45" y="55"/>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298" name="Freeform 342">
                <a:extLst>
                  <a:ext uri="{FF2B5EF4-FFF2-40B4-BE49-F238E27FC236}">
                    <a16:creationId xmlns:a16="http://schemas.microsoft.com/office/drawing/2014/main" id="{F82E7B53-8CBB-0C78-0181-129FC58F3311}"/>
                  </a:ext>
                </a:extLst>
              </p:cNvPr>
              <p:cNvSpPr>
                <a:spLocks/>
              </p:cNvSpPr>
              <p:nvPr/>
            </p:nvSpPr>
            <p:spPr bwMode="auto">
              <a:xfrm>
                <a:off x="5286" y="4423"/>
                <a:ext cx="46" cy="35"/>
              </a:xfrm>
              <a:custGeom>
                <a:avLst/>
                <a:gdLst>
                  <a:gd name="T0" fmla="*/ 46 w 46"/>
                  <a:gd name="T1" fmla="*/ 0 h 35"/>
                  <a:gd name="T2" fmla="*/ 46 w 46"/>
                  <a:gd name="T3" fmla="*/ 5 h 35"/>
                  <a:gd name="T4" fmla="*/ 0 w 46"/>
                  <a:gd name="T5" fmla="*/ 35 h 35"/>
                  <a:gd name="T6" fmla="*/ 0 w 46"/>
                  <a:gd name="T7" fmla="*/ 25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5"/>
                    </a:lnTo>
                    <a:lnTo>
                      <a:pt x="0" y="35"/>
                    </a:lnTo>
                    <a:lnTo>
                      <a:pt x="0" y="25"/>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299" name="Freeform 343">
                <a:extLst>
                  <a:ext uri="{FF2B5EF4-FFF2-40B4-BE49-F238E27FC236}">
                    <a16:creationId xmlns:a16="http://schemas.microsoft.com/office/drawing/2014/main" id="{D47E21D8-68A2-3F23-18EC-EF15ECE6F604}"/>
                  </a:ext>
                </a:extLst>
              </p:cNvPr>
              <p:cNvSpPr>
                <a:spLocks/>
              </p:cNvSpPr>
              <p:nvPr/>
            </p:nvSpPr>
            <p:spPr bwMode="auto">
              <a:xfrm>
                <a:off x="5236" y="4423"/>
                <a:ext cx="50" cy="35"/>
              </a:xfrm>
              <a:custGeom>
                <a:avLst/>
                <a:gdLst>
                  <a:gd name="T0" fmla="*/ 50 w 50"/>
                  <a:gd name="T1" fmla="*/ 25 h 35"/>
                  <a:gd name="T2" fmla="*/ 50 w 50"/>
                  <a:gd name="T3" fmla="*/ 35 h 35"/>
                  <a:gd name="T4" fmla="*/ 0 w 50"/>
                  <a:gd name="T5" fmla="*/ 10 h 35"/>
                  <a:gd name="T6" fmla="*/ 0 w 50"/>
                  <a:gd name="T7" fmla="*/ 0 h 35"/>
                  <a:gd name="T8" fmla="*/ 50 w 50"/>
                  <a:gd name="T9" fmla="*/ 25 h 35"/>
                </a:gdLst>
                <a:ahLst/>
                <a:cxnLst>
                  <a:cxn ang="0">
                    <a:pos x="T0" y="T1"/>
                  </a:cxn>
                  <a:cxn ang="0">
                    <a:pos x="T2" y="T3"/>
                  </a:cxn>
                  <a:cxn ang="0">
                    <a:pos x="T4" y="T5"/>
                  </a:cxn>
                  <a:cxn ang="0">
                    <a:pos x="T6" y="T7"/>
                  </a:cxn>
                  <a:cxn ang="0">
                    <a:pos x="T8" y="T9"/>
                  </a:cxn>
                </a:cxnLst>
                <a:rect l="0" t="0" r="r" b="b"/>
                <a:pathLst>
                  <a:path w="50" h="35">
                    <a:moveTo>
                      <a:pt x="50" y="25"/>
                    </a:moveTo>
                    <a:lnTo>
                      <a:pt x="50" y="35"/>
                    </a:lnTo>
                    <a:lnTo>
                      <a:pt x="0" y="10"/>
                    </a:lnTo>
                    <a:lnTo>
                      <a:pt x="0" y="0"/>
                    </a:lnTo>
                    <a:lnTo>
                      <a:pt x="50"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300" name="Freeform 344">
                <a:extLst>
                  <a:ext uri="{FF2B5EF4-FFF2-40B4-BE49-F238E27FC236}">
                    <a16:creationId xmlns:a16="http://schemas.microsoft.com/office/drawing/2014/main" id="{8366954D-CEF1-FEB5-A4A6-461C023A66C9}"/>
                  </a:ext>
                </a:extLst>
              </p:cNvPr>
              <p:cNvSpPr>
                <a:spLocks/>
              </p:cNvSpPr>
              <p:nvPr/>
            </p:nvSpPr>
            <p:spPr bwMode="auto">
              <a:xfrm>
                <a:off x="5236" y="4398"/>
                <a:ext cx="96" cy="50"/>
              </a:xfrm>
              <a:custGeom>
                <a:avLst/>
                <a:gdLst>
                  <a:gd name="T0" fmla="*/ 96 w 96"/>
                  <a:gd name="T1" fmla="*/ 25 h 50"/>
                  <a:gd name="T2" fmla="*/ 50 w 96"/>
                  <a:gd name="T3" fmla="*/ 50 h 50"/>
                  <a:gd name="T4" fmla="*/ 0 w 96"/>
                  <a:gd name="T5" fmla="*/ 25 h 50"/>
                  <a:gd name="T6" fmla="*/ 50 w 96"/>
                  <a:gd name="T7" fmla="*/ 0 h 50"/>
                  <a:gd name="T8" fmla="*/ 96 w 96"/>
                  <a:gd name="T9" fmla="*/ 25 h 50"/>
                </a:gdLst>
                <a:ahLst/>
                <a:cxnLst>
                  <a:cxn ang="0">
                    <a:pos x="T0" y="T1"/>
                  </a:cxn>
                  <a:cxn ang="0">
                    <a:pos x="T2" y="T3"/>
                  </a:cxn>
                  <a:cxn ang="0">
                    <a:pos x="T4" y="T5"/>
                  </a:cxn>
                  <a:cxn ang="0">
                    <a:pos x="T6" y="T7"/>
                  </a:cxn>
                  <a:cxn ang="0">
                    <a:pos x="T8" y="T9"/>
                  </a:cxn>
                </a:cxnLst>
                <a:rect l="0" t="0" r="r" b="b"/>
                <a:pathLst>
                  <a:path w="96" h="50">
                    <a:moveTo>
                      <a:pt x="96" y="25"/>
                    </a:moveTo>
                    <a:lnTo>
                      <a:pt x="50" y="50"/>
                    </a:lnTo>
                    <a:lnTo>
                      <a:pt x="0" y="25"/>
                    </a:lnTo>
                    <a:lnTo>
                      <a:pt x="50"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301" name="Freeform 345">
                <a:extLst>
                  <a:ext uri="{FF2B5EF4-FFF2-40B4-BE49-F238E27FC236}">
                    <a16:creationId xmlns:a16="http://schemas.microsoft.com/office/drawing/2014/main" id="{64425F87-4FAE-C647-08AD-AD8E5102D1F7}"/>
                  </a:ext>
                </a:extLst>
              </p:cNvPr>
              <p:cNvSpPr>
                <a:spLocks/>
              </p:cNvSpPr>
              <p:nvPr/>
            </p:nvSpPr>
            <p:spPr bwMode="auto">
              <a:xfrm>
                <a:off x="4632" y="4116"/>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302" name="Freeform 346">
                <a:extLst>
                  <a:ext uri="{FF2B5EF4-FFF2-40B4-BE49-F238E27FC236}">
                    <a16:creationId xmlns:a16="http://schemas.microsoft.com/office/drawing/2014/main" id="{1CC4DAA6-9343-1C68-40EC-35AB012EAF40}"/>
                  </a:ext>
                </a:extLst>
              </p:cNvPr>
              <p:cNvSpPr>
                <a:spLocks/>
              </p:cNvSpPr>
              <p:nvPr/>
            </p:nvSpPr>
            <p:spPr bwMode="auto">
              <a:xfrm>
                <a:off x="4526" y="4081"/>
                <a:ext cx="106" cy="70"/>
              </a:xfrm>
              <a:custGeom>
                <a:avLst/>
                <a:gdLst>
                  <a:gd name="T0" fmla="*/ 106 w 106"/>
                  <a:gd name="T1" fmla="*/ 60 h 70"/>
                  <a:gd name="T2" fmla="*/ 106 w 106"/>
                  <a:gd name="T3" fmla="*/ 70 h 70"/>
                  <a:gd name="T4" fmla="*/ 0 w 106"/>
                  <a:gd name="T5" fmla="*/ 10 h 70"/>
                  <a:gd name="T6" fmla="*/ 0 w 106"/>
                  <a:gd name="T7" fmla="*/ 0 h 70"/>
                  <a:gd name="T8" fmla="*/ 106 w 106"/>
                  <a:gd name="T9" fmla="*/ 60 h 70"/>
                </a:gdLst>
                <a:ahLst/>
                <a:cxnLst>
                  <a:cxn ang="0">
                    <a:pos x="T0" y="T1"/>
                  </a:cxn>
                  <a:cxn ang="0">
                    <a:pos x="T2" y="T3"/>
                  </a:cxn>
                  <a:cxn ang="0">
                    <a:pos x="T4" y="T5"/>
                  </a:cxn>
                  <a:cxn ang="0">
                    <a:pos x="T6" y="T7"/>
                  </a:cxn>
                  <a:cxn ang="0">
                    <a:pos x="T8" y="T9"/>
                  </a:cxn>
                </a:cxnLst>
                <a:rect l="0" t="0" r="r" b="b"/>
                <a:pathLst>
                  <a:path w="106" h="70">
                    <a:moveTo>
                      <a:pt x="106" y="60"/>
                    </a:moveTo>
                    <a:lnTo>
                      <a:pt x="106" y="70"/>
                    </a:lnTo>
                    <a:lnTo>
                      <a:pt x="0" y="10"/>
                    </a:lnTo>
                    <a:lnTo>
                      <a:pt x="0" y="0"/>
                    </a:lnTo>
                    <a:lnTo>
                      <a:pt x="106" y="6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303" name="Freeform 347">
                <a:extLst>
                  <a:ext uri="{FF2B5EF4-FFF2-40B4-BE49-F238E27FC236}">
                    <a16:creationId xmlns:a16="http://schemas.microsoft.com/office/drawing/2014/main" id="{1D753965-BBFF-683D-2B85-4433911CC039}"/>
                  </a:ext>
                </a:extLst>
              </p:cNvPr>
              <p:cNvSpPr>
                <a:spLocks/>
              </p:cNvSpPr>
              <p:nvPr/>
            </p:nvSpPr>
            <p:spPr bwMode="auto">
              <a:xfrm>
                <a:off x="4526" y="4056"/>
                <a:ext cx="151" cy="85"/>
              </a:xfrm>
              <a:custGeom>
                <a:avLst/>
                <a:gdLst>
                  <a:gd name="T0" fmla="*/ 151 w 151"/>
                  <a:gd name="T1" fmla="*/ 60 h 85"/>
                  <a:gd name="T2" fmla="*/ 106 w 151"/>
                  <a:gd name="T3" fmla="*/ 85 h 85"/>
                  <a:gd name="T4" fmla="*/ 0 w 151"/>
                  <a:gd name="T5" fmla="*/ 25 h 85"/>
                  <a:gd name="T6" fmla="*/ 45 w 151"/>
                  <a:gd name="T7" fmla="*/ 0 h 85"/>
                  <a:gd name="T8" fmla="*/ 151 w 151"/>
                  <a:gd name="T9" fmla="*/ 60 h 85"/>
                </a:gdLst>
                <a:ahLst/>
                <a:cxnLst>
                  <a:cxn ang="0">
                    <a:pos x="T0" y="T1"/>
                  </a:cxn>
                  <a:cxn ang="0">
                    <a:pos x="T2" y="T3"/>
                  </a:cxn>
                  <a:cxn ang="0">
                    <a:pos x="T4" y="T5"/>
                  </a:cxn>
                  <a:cxn ang="0">
                    <a:pos x="T6" y="T7"/>
                  </a:cxn>
                  <a:cxn ang="0">
                    <a:pos x="T8" y="T9"/>
                  </a:cxn>
                </a:cxnLst>
                <a:rect l="0" t="0" r="r" b="b"/>
                <a:pathLst>
                  <a:path w="151" h="85">
                    <a:moveTo>
                      <a:pt x="151" y="60"/>
                    </a:moveTo>
                    <a:lnTo>
                      <a:pt x="106" y="85"/>
                    </a:lnTo>
                    <a:lnTo>
                      <a:pt x="0" y="25"/>
                    </a:lnTo>
                    <a:lnTo>
                      <a:pt x="45" y="0"/>
                    </a:lnTo>
                    <a:lnTo>
                      <a:pt x="151" y="6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304" name="Freeform 348">
                <a:extLst>
                  <a:ext uri="{FF2B5EF4-FFF2-40B4-BE49-F238E27FC236}">
                    <a16:creationId xmlns:a16="http://schemas.microsoft.com/office/drawing/2014/main" id="{B8B72695-A8B3-2D86-9F48-70E57DF51EE4}"/>
                  </a:ext>
                </a:extLst>
              </p:cNvPr>
              <p:cNvSpPr>
                <a:spLocks/>
              </p:cNvSpPr>
              <p:nvPr/>
            </p:nvSpPr>
            <p:spPr bwMode="auto">
              <a:xfrm>
                <a:off x="4692" y="4151"/>
                <a:ext cx="45" cy="30"/>
              </a:xfrm>
              <a:custGeom>
                <a:avLst/>
                <a:gdLst>
                  <a:gd name="T0" fmla="*/ 45 w 45"/>
                  <a:gd name="T1" fmla="*/ 0 h 30"/>
                  <a:gd name="T2" fmla="*/ 45 w 45"/>
                  <a:gd name="T3" fmla="*/ 5 h 30"/>
                  <a:gd name="T4" fmla="*/ 0 w 45"/>
                  <a:gd name="T5" fmla="*/ 30 h 30"/>
                  <a:gd name="T6" fmla="*/ 0 w 45"/>
                  <a:gd name="T7" fmla="*/ 25 h 30"/>
                  <a:gd name="T8" fmla="*/ 45 w 45"/>
                  <a:gd name="T9" fmla="*/ 0 h 30"/>
                </a:gdLst>
                <a:ahLst/>
                <a:cxnLst>
                  <a:cxn ang="0">
                    <a:pos x="T0" y="T1"/>
                  </a:cxn>
                  <a:cxn ang="0">
                    <a:pos x="T2" y="T3"/>
                  </a:cxn>
                  <a:cxn ang="0">
                    <a:pos x="T4" y="T5"/>
                  </a:cxn>
                  <a:cxn ang="0">
                    <a:pos x="T6" y="T7"/>
                  </a:cxn>
                  <a:cxn ang="0">
                    <a:pos x="T8" y="T9"/>
                  </a:cxn>
                </a:cxnLst>
                <a:rect l="0" t="0" r="r" b="b"/>
                <a:pathLst>
                  <a:path w="45" h="30">
                    <a:moveTo>
                      <a:pt x="45" y="0"/>
                    </a:moveTo>
                    <a:lnTo>
                      <a:pt x="45" y="5"/>
                    </a:lnTo>
                    <a:lnTo>
                      <a:pt x="0" y="30"/>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305" name="Freeform 349">
                <a:extLst>
                  <a:ext uri="{FF2B5EF4-FFF2-40B4-BE49-F238E27FC236}">
                    <a16:creationId xmlns:a16="http://schemas.microsoft.com/office/drawing/2014/main" id="{3A3DF01C-5BD6-D49D-249A-7AE165A7015A}"/>
                  </a:ext>
                </a:extLst>
              </p:cNvPr>
              <p:cNvSpPr>
                <a:spLocks/>
              </p:cNvSpPr>
              <p:nvPr/>
            </p:nvSpPr>
            <p:spPr bwMode="auto">
              <a:xfrm>
                <a:off x="4642" y="4151"/>
                <a:ext cx="50" cy="30"/>
              </a:xfrm>
              <a:custGeom>
                <a:avLst/>
                <a:gdLst>
                  <a:gd name="T0" fmla="*/ 50 w 50"/>
                  <a:gd name="T1" fmla="*/ 25 h 30"/>
                  <a:gd name="T2" fmla="*/ 50 w 50"/>
                  <a:gd name="T3" fmla="*/ 30 h 30"/>
                  <a:gd name="T4" fmla="*/ 0 w 50"/>
                  <a:gd name="T5" fmla="*/ 5 h 30"/>
                  <a:gd name="T6" fmla="*/ 0 w 50"/>
                  <a:gd name="T7" fmla="*/ 0 h 30"/>
                  <a:gd name="T8" fmla="*/ 50 w 50"/>
                  <a:gd name="T9" fmla="*/ 25 h 30"/>
                </a:gdLst>
                <a:ahLst/>
                <a:cxnLst>
                  <a:cxn ang="0">
                    <a:pos x="T0" y="T1"/>
                  </a:cxn>
                  <a:cxn ang="0">
                    <a:pos x="T2" y="T3"/>
                  </a:cxn>
                  <a:cxn ang="0">
                    <a:pos x="T4" y="T5"/>
                  </a:cxn>
                  <a:cxn ang="0">
                    <a:pos x="T6" y="T7"/>
                  </a:cxn>
                  <a:cxn ang="0">
                    <a:pos x="T8" y="T9"/>
                  </a:cxn>
                </a:cxnLst>
                <a:rect l="0" t="0" r="r" b="b"/>
                <a:pathLst>
                  <a:path w="50" h="30">
                    <a:moveTo>
                      <a:pt x="50" y="25"/>
                    </a:moveTo>
                    <a:lnTo>
                      <a:pt x="50" y="30"/>
                    </a:lnTo>
                    <a:lnTo>
                      <a:pt x="0" y="5"/>
                    </a:lnTo>
                    <a:lnTo>
                      <a:pt x="0" y="0"/>
                    </a:lnTo>
                    <a:lnTo>
                      <a:pt x="50"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306" name="Freeform 350">
                <a:extLst>
                  <a:ext uri="{FF2B5EF4-FFF2-40B4-BE49-F238E27FC236}">
                    <a16:creationId xmlns:a16="http://schemas.microsoft.com/office/drawing/2014/main" id="{463DDEE5-D5B4-EAFE-1749-7CB873F306AF}"/>
                  </a:ext>
                </a:extLst>
              </p:cNvPr>
              <p:cNvSpPr>
                <a:spLocks/>
              </p:cNvSpPr>
              <p:nvPr/>
            </p:nvSpPr>
            <p:spPr bwMode="auto">
              <a:xfrm>
                <a:off x="4642" y="4121"/>
                <a:ext cx="95" cy="55"/>
              </a:xfrm>
              <a:custGeom>
                <a:avLst/>
                <a:gdLst>
                  <a:gd name="T0" fmla="*/ 95 w 95"/>
                  <a:gd name="T1" fmla="*/ 30 h 55"/>
                  <a:gd name="T2" fmla="*/ 50 w 95"/>
                  <a:gd name="T3" fmla="*/ 55 h 55"/>
                  <a:gd name="T4" fmla="*/ 0 w 95"/>
                  <a:gd name="T5" fmla="*/ 30 h 55"/>
                  <a:gd name="T6" fmla="*/ 50 w 95"/>
                  <a:gd name="T7" fmla="*/ 0 h 55"/>
                  <a:gd name="T8" fmla="*/ 95 w 95"/>
                  <a:gd name="T9" fmla="*/ 30 h 55"/>
                </a:gdLst>
                <a:ahLst/>
                <a:cxnLst>
                  <a:cxn ang="0">
                    <a:pos x="T0" y="T1"/>
                  </a:cxn>
                  <a:cxn ang="0">
                    <a:pos x="T2" y="T3"/>
                  </a:cxn>
                  <a:cxn ang="0">
                    <a:pos x="T4" y="T5"/>
                  </a:cxn>
                  <a:cxn ang="0">
                    <a:pos x="T6" y="T7"/>
                  </a:cxn>
                  <a:cxn ang="0">
                    <a:pos x="T8" y="T9"/>
                  </a:cxn>
                </a:cxnLst>
                <a:rect l="0" t="0" r="r" b="b"/>
                <a:pathLst>
                  <a:path w="95" h="55">
                    <a:moveTo>
                      <a:pt x="95" y="30"/>
                    </a:moveTo>
                    <a:lnTo>
                      <a:pt x="50" y="55"/>
                    </a:lnTo>
                    <a:lnTo>
                      <a:pt x="0" y="30"/>
                    </a:lnTo>
                    <a:lnTo>
                      <a:pt x="50" y="0"/>
                    </a:lnTo>
                    <a:lnTo>
                      <a:pt x="95"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307" name="Freeform 351">
                <a:extLst>
                  <a:ext uri="{FF2B5EF4-FFF2-40B4-BE49-F238E27FC236}">
                    <a16:creationId xmlns:a16="http://schemas.microsoft.com/office/drawing/2014/main" id="{09A26911-DF76-CDBF-0B63-D980E7F633D8}"/>
                  </a:ext>
                </a:extLst>
              </p:cNvPr>
              <p:cNvSpPr>
                <a:spLocks/>
              </p:cNvSpPr>
              <p:nvPr/>
            </p:nvSpPr>
            <p:spPr bwMode="auto">
              <a:xfrm>
                <a:off x="4748" y="4181"/>
                <a:ext cx="50" cy="36"/>
              </a:xfrm>
              <a:custGeom>
                <a:avLst/>
                <a:gdLst>
                  <a:gd name="T0" fmla="*/ 50 w 50"/>
                  <a:gd name="T1" fmla="*/ 0 h 36"/>
                  <a:gd name="T2" fmla="*/ 50 w 50"/>
                  <a:gd name="T3" fmla="*/ 11 h 36"/>
                  <a:gd name="T4" fmla="*/ 0 w 50"/>
                  <a:gd name="T5" fmla="*/ 36 h 36"/>
                  <a:gd name="T6" fmla="*/ 0 w 50"/>
                  <a:gd name="T7" fmla="*/ 31 h 36"/>
                  <a:gd name="T8" fmla="*/ 50 w 50"/>
                  <a:gd name="T9" fmla="*/ 0 h 36"/>
                </a:gdLst>
                <a:ahLst/>
                <a:cxnLst>
                  <a:cxn ang="0">
                    <a:pos x="T0" y="T1"/>
                  </a:cxn>
                  <a:cxn ang="0">
                    <a:pos x="T2" y="T3"/>
                  </a:cxn>
                  <a:cxn ang="0">
                    <a:pos x="T4" y="T5"/>
                  </a:cxn>
                  <a:cxn ang="0">
                    <a:pos x="T6" y="T7"/>
                  </a:cxn>
                  <a:cxn ang="0">
                    <a:pos x="T8" y="T9"/>
                  </a:cxn>
                </a:cxnLst>
                <a:rect l="0" t="0" r="r" b="b"/>
                <a:pathLst>
                  <a:path w="50" h="36">
                    <a:moveTo>
                      <a:pt x="50" y="0"/>
                    </a:moveTo>
                    <a:lnTo>
                      <a:pt x="50" y="11"/>
                    </a:lnTo>
                    <a:lnTo>
                      <a:pt x="0" y="36"/>
                    </a:lnTo>
                    <a:lnTo>
                      <a:pt x="0" y="31"/>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308" name="Freeform 352">
                <a:extLst>
                  <a:ext uri="{FF2B5EF4-FFF2-40B4-BE49-F238E27FC236}">
                    <a16:creationId xmlns:a16="http://schemas.microsoft.com/office/drawing/2014/main" id="{D60BBA2A-4F93-764F-682C-3714EA2F1491}"/>
                  </a:ext>
                </a:extLst>
              </p:cNvPr>
              <p:cNvSpPr>
                <a:spLocks/>
              </p:cNvSpPr>
              <p:nvPr/>
            </p:nvSpPr>
            <p:spPr bwMode="auto">
              <a:xfrm>
                <a:off x="4702" y="4181"/>
                <a:ext cx="46" cy="36"/>
              </a:xfrm>
              <a:custGeom>
                <a:avLst/>
                <a:gdLst>
                  <a:gd name="T0" fmla="*/ 46 w 46"/>
                  <a:gd name="T1" fmla="*/ 31 h 36"/>
                  <a:gd name="T2" fmla="*/ 46 w 46"/>
                  <a:gd name="T3" fmla="*/ 36 h 36"/>
                  <a:gd name="T4" fmla="*/ 0 w 46"/>
                  <a:gd name="T5" fmla="*/ 11 h 36"/>
                  <a:gd name="T6" fmla="*/ 0 w 46"/>
                  <a:gd name="T7" fmla="*/ 0 h 36"/>
                  <a:gd name="T8" fmla="*/ 46 w 46"/>
                  <a:gd name="T9" fmla="*/ 31 h 36"/>
                </a:gdLst>
                <a:ahLst/>
                <a:cxnLst>
                  <a:cxn ang="0">
                    <a:pos x="T0" y="T1"/>
                  </a:cxn>
                  <a:cxn ang="0">
                    <a:pos x="T2" y="T3"/>
                  </a:cxn>
                  <a:cxn ang="0">
                    <a:pos x="T4" y="T5"/>
                  </a:cxn>
                  <a:cxn ang="0">
                    <a:pos x="T6" y="T7"/>
                  </a:cxn>
                  <a:cxn ang="0">
                    <a:pos x="T8" y="T9"/>
                  </a:cxn>
                </a:cxnLst>
                <a:rect l="0" t="0" r="r" b="b"/>
                <a:pathLst>
                  <a:path w="46" h="36">
                    <a:moveTo>
                      <a:pt x="46" y="31"/>
                    </a:moveTo>
                    <a:lnTo>
                      <a:pt x="46" y="36"/>
                    </a:lnTo>
                    <a:lnTo>
                      <a:pt x="0" y="11"/>
                    </a:lnTo>
                    <a:lnTo>
                      <a:pt x="0" y="0"/>
                    </a:lnTo>
                    <a:lnTo>
                      <a:pt x="46" y="3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309" name="Freeform 353">
                <a:extLst>
                  <a:ext uri="{FF2B5EF4-FFF2-40B4-BE49-F238E27FC236}">
                    <a16:creationId xmlns:a16="http://schemas.microsoft.com/office/drawing/2014/main" id="{FCC83130-16E6-0F7C-57BB-724BCA407161}"/>
                  </a:ext>
                </a:extLst>
              </p:cNvPr>
              <p:cNvSpPr>
                <a:spLocks/>
              </p:cNvSpPr>
              <p:nvPr/>
            </p:nvSpPr>
            <p:spPr bwMode="auto">
              <a:xfrm>
                <a:off x="4702" y="4156"/>
                <a:ext cx="96" cy="56"/>
              </a:xfrm>
              <a:custGeom>
                <a:avLst/>
                <a:gdLst>
                  <a:gd name="T0" fmla="*/ 96 w 96"/>
                  <a:gd name="T1" fmla="*/ 25 h 56"/>
                  <a:gd name="T2" fmla="*/ 46 w 96"/>
                  <a:gd name="T3" fmla="*/ 56 h 56"/>
                  <a:gd name="T4" fmla="*/ 0 w 96"/>
                  <a:gd name="T5" fmla="*/ 25 h 56"/>
                  <a:gd name="T6" fmla="*/ 51 w 96"/>
                  <a:gd name="T7" fmla="*/ 0 h 56"/>
                  <a:gd name="T8" fmla="*/ 96 w 96"/>
                  <a:gd name="T9" fmla="*/ 25 h 56"/>
                </a:gdLst>
                <a:ahLst/>
                <a:cxnLst>
                  <a:cxn ang="0">
                    <a:pos x="T0" y="T1"/>
                  </a:cxn>
                  <a:cxn ang="0">
                    <a:pos x="T2" y="T3"/>
                  </a:cxn>
                  <a:cxn ang="0">
                    <a:pos x="T4" y="T5"/>
                  </a:cxn>
                  <a:cxn ang="0">
                    <a:pos x="T6" y="T7"/>
                  </a:cxn>
                  <a:cxn ang="0">
                    <a:pos x="T8" y="T9"/>
                  </a:cxn>
                </a:cxnLst>
                <a:rect l="0" t="0" r="r" b="b"/>
                <a:pathLst>
                  <a:path w="96" h="56">
                    <a:moveTo>
                      <a:pt x="96" y="25"/>
                    </a:moveTo>
                    <a:lnTo>
                      <a:pt x="46" y="56"/>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310" name="Freeform 354">
                <a:extLst>
                  <a:ext uri="{FF2B5EF4-FFF2-40B4-BE49-F238E27FC236}">
                    <a16:creationId xmlns:a16="http://schemas.microsoft.com/office/drawing/2014/main" id="{C8746FFF-A735-FFB0-6C2C-485991AF27C5}"/>
                  </a:ext>
                </a:extLst>
              </p:cNvPr>
              <p:cNvSpPr>
                <a:spLocks/>
              </p:cNvSpPr>
              <p:nvPr/>
            </p:nvSpPr>
            <p:spPr bwMode="auto">
              <a:xfrm>
                <a:off x="4808" y="4217"/>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311" name="Freeform 355">
                <a:extLst>
                  <a:ext uri="{FF2B5EF4-FFF2-40B4-BE49-F238E27FC236}">
                    <a16:creationId xmlns:a16="http://schemas.microsoft.com/office/drawing/2014/main" id="{5DD5778B-5372-EE2B-9367-D6B3189404FD}"/>
                  </a:ext>
                </a:extLst>
              </p:cNvPr>
              <p:cNvSpPr>
                <a:spLocks/>
              </p:cNvSpPr>
              <p:nvPr/>
            </p:nvSpPr>
            <p:spPr bwMode="auto">
              <a:xfrm>
                <a:off x="4763" y="4217"/>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312" name="Freeform 356">
                <a:extLst>
                  <a:ext uri="{FF2B5EF4-FFF2-40B4-BE49-F238E27FC236}">
                    <a16:creationId xmlns:a16="http://schemas.microsoft.com/office/drawing/2014/main" id="{1D7AA688-B0E5-CA0A-0C26-F0D14A39D657}"/>
                  </a:ext>
                </a:extLst>
              </p:cNvPr>
              <p:cNvSpPr>
                <a:spLocks/>
              </p:cNvSpPr>
              <p:nvPr/>
            </p:nvSpPr>
            <p:spPr bwMode="auto">
              <a:xfrm>
                <a:off x="4763" y="4192"/>
                <a:ext cx="95" cy="55"/>
              </a:xfrm>
              <a:custGeom>
                <a:avLst/>
                <a:gdLst>
                  <a:gd name="T0" fmla="*/ 95 w 95"/>
                  <a:gd name="T1" fmla="*/ 25 h 55"/>
                  <a:gd name="T2" fmla="*/ 45 w 95"/>
                  <a:gd name="T3" fmla="*/ 55 h 55"/>
                  <a:gd name="T4" fmla="*/ 0 w 95"/>
                  <a:gd name="T5" fmla="*/ 25 h 55"/>
                  <a:gd name="T6" fmla="*/ 45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45" y="55"/>
                    </a:lnTo>
                    <a:lnTo>
                      <a:pt x="0" y="25"/>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313" name="Freeform 357">
                <a:extLst>
                  <a:ext uri="{FF2B5EF4-FFF2-40B4-BE49-F238E27FC236}">
                    <a16:creationId xmlns:a16="http://schemas.microsoft.com/office/drawing/2014/main" id="{7ABFEC60-A090-53B7-D756-63DF13733ED4}"/>
                  </a:ext>
                </a:extLst>
              </p:cNvPr>
              <p:cNvSpPr>
                <a:spLocks/>
              </p:cNvSpPr>
              <p:nvPr/>
            </p:nvSpPr>
            <p:spPr bwMode="auto">
              <a:xfrm>
                <a:off x="4868" y="4252"/>
                <a:ext cx="46" cy="35"/>
              </a:xfrm>
              <a:custGeom>
                <a:avLst/>
                <a:gdLst>
                  <a:gd name="T0" fmla="*/ 46 w 46"/>
                  <a:gd name="T1" fmla="*/ 0 h 35"/>
                  <a:gd name="T2" fmla="*/ 46 w 46"/>
                  <a:gd name="T3" fmla="*/ 5 h 35"/>
                  <a:gd name="T4" fmla="*/ 0 w 46"/>
                  <a:gd name="T5" fmla="*/ 35 h 35"/>
                  <a:gd name="T6" fmla="*/ 0 w 46"/>
                  <a:gd name="T7" fmla="*/ 25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5"/>
                    </a:lnTo>
                    <a:lnTo>
                      <a:pt x="0" y="35"/>
                    </a:lnTo>
                    <a:lnTo>
                      <a:pt x="0" y="25"/>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314" name="Freeform 358">
                <a:extLst>
                  <a:ext uri="{FF2B5EF4-FFF2-40B4-BE49-F238E27FC236}">
                    <a16:creationId xmlns:a16="http://schemas.microsoft.com/office/drawing/2014/main" id="{A792B870-3630-1AD6-711A-D505FF3FCC9D}"/>
                  </a:ext>
                </a:extLst>
              </p:cNvPr>
              <p:cNvSpPr>
                <a:spLocks/>
              </p:cNvSpPr>
              <p:nvPr/>
            </p:nvSpPr>
            <p:spPr bwMode="auto">
              <a:xfrm>
                <a:off x="4823" y="4252"/>
                <a:ext cx="45" cy="35"/>
              </a:xfrm>
              <a:custGeom>
                <a:avLst/>
                <a:gdLst>
                  <a:gd name="T0" fmla="*/ 45 w 45"/>
                  <a:gd name="T1" fmla="*/ 25 h 35"/>
                  <a:gd name="T2" fmla="*/ 45 w 45"/>
                  <a:gd name="T3" fmla="*/ 35 h 35"/>
                  <a:gd name="T4" fmla="*/ 0 w 45"/>
                  <a:gd name="T5" fmla="*/ 10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10"/>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315" name="Freeform 359">
                <a:extLst>
                  <a:ext uri="{FF2B5EF4-FFF2-40B4-BE49-F238E27FC236}">
                    <a16:creationId xmlns:a16="http://schemas.microsoft.com/office/drawing/2014/main" id="{E3A3DD20-2909-F1D3-9A89-F2BF0DDEAF9C}"/>
                  </a:ext>
                </a:extLst>
              </p:cNvPr>
              <p:cNvSpPr>
                <a:spLocks/>
              </p:cNvSpPr>
              <p:nvPr/>
            </p:nvSpPr>
            <p:spPr bwMode="auto">
              <a:xfrm>
                <a:off x="4823" y="4227"/>
                <a:ext cx="91" cy="50"/>
              </a:xfrm>
              <a:custGeom>
                <a:avLst/>
                <a:gdLst>
                  <a:gd name="T0" fmla="*/ 91 w 91"/>
                  <a:gd name="T1" fmla="*/ 25 h 50"/>
                  <a:gd name="T2" fmla="*/ 45 w 91"/>
                  <a:gd name="T3" fmla="*/ 50 h 50"/>
                  <a:gd name="T4" fmla="*/ 0 w 91"/>
                  <a:gd name="T5" fmla="*/ 25 h 50"/>
                  <a:gd name="T6" fmla="*/ 45 w 91"/>
                  <a:gd name="T7" fmla="*/ 0 h 50"/>
                  <a:gd name="T8" fmla="*/ 91 w 91"/>
                  <a:gd name="T9" fmla="*/ 25 h 50"/>
                </a:gdLst>
                <a:ahLst/>
                <a:cxnLst>
                  <a:cxn ang="0">
                    <a:pos x="T0" y="T1"/>
                  </a:cxn>
                  <a:cxn ang="0">
                    <a:pos x="T2" y="T3"/>
                  </a:cxn>
                  <a:cxn ang="0">
                    <a:pos x="T4" y="T5"/>
                  </a:cxn>
                  <a:cxn ang="0">
                    <a:pos x="T6" y="T7"/>
                  </a:cxn>
                  <a:cxn ang="0">
                    <a:pos x="T8" y="T9"/>
                  </a:cxn>
                </a:cxnLst>
                <a:rect l="0" t="0" r="r" b="b"/>
                <a:pathLst>
                  <a:path w="91" h="50">
                    <a:moveTo>
                      <a:pt x="91" y="25"/>
                    </a:moveTo>
                    <a:lnTo>
                      <a:pt x="45" y="50"/>
                    </a:lnTo>
                    <a:lnTo>
                      <a:pt x="0" y="25"/>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316" name="Freeform 360">
                <a:extLst>
                  <a:ext uri="{FF2B5EF4-FFF2-40B4-BE49-F238E27FC236}">
                    <a16:creationId xmlns:a16="http://schemas.microsoft.com/office/drawing/2014/main" id="{67CBD862-3D92-AD1A-FE67-18D44E73A5AE}"/>
                  </a:ext>
                </a:extLst>
              </p:cNvPr>
              <p:cNvSpPr>
                <a:spLocks/>
              </p:cNvSpPr>
              <p:nvPr/>
            </p:nvSpPr>
            <p:spPr bwMode="auto">
              <a:xfrm>
                <a:off x="4929" y="4287"/>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317" name="Freeform 361">
                <a:extLst>
                  <a:ext uri="{FF2B5EF4-FFF2-40B4-BE49-F238E27FC236}">
                    <a16:creationId xmlns:a16="http://schemas.microsoft.com/office/drawing/2014/main" id="{41879FC3-42E5-BD60-DEC3-CE2FCDA8A0A1}"/>
                  </a:ext>
                </a:extLst>
              </p:cNvPr>
              <p:cNvSpPr>
                <a:spLocks/>
              </p:cNvSpPr>
              <p:nvPr/>
            </p:nvSpPr>
            <p:spPr bwMode="auto">
              <a:xfrm>
                <a:off x="4884" y="4287"/>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318" name="Freeform 362">
                <a:extLst>
                  <a:ext uri="{FF2B5EF4-FFF2-40B4-BE49-F238E27FC236}">
                    <a16:creationId xmlns:a16="http://schemas.microsoft.com/office/drawing/2014/main" id="{CA520642-D1D0-D46C-F923-45B254547025}"/>
                  </a:ext>
                </a:extLst>
              </p:cNvPr>
              <p:cNvSpPr>
                <a:spLocks/>
              </p:cNvSpPr>
              <p:nvPr/>
            </p:nvSpPr>
            <p:spPr bwMode="auto">
              <a:xfrm>
                <a:off x="4884" y="4257"/>
                <a:ext cx="90" cy="55"/>
              </a:xfrm>
              <a:custGeom>
                <a:avLst/>
                <a:gdLst>
                  <a:gd name="T0" fmla="*/ 90 w 90"/>
                  <a:gd name="T1" fmla="*/ 30 h 55"/>
                  <a:gd name="T2" fmla="*/ 45 w 90"/>
                  <a:gd name="T3" fmla="*/ 55 h 55"/>
                  <a:gd name="T4" fmla="*/ 0 w 90"/>
                  <a:gd name="T5" fmla="*/ 30 h 55"/>
                  <a:gd name="T6" fmla="*/ 45 w 90"/>
                  <a:gd name="T7" fmla="*/ 0 h 55"/>
                  <a:gd name="T8" fmla="*/ 90 w 90"/>
                  <a:gd name="T9" fmla="*/ 30 h 55"/>
                </a:gdLst>
                <a:ahLst/>
                <a:cxnLst>
                  <a:cxn ang="0">
                    <a:pos x="T0" y="T1"/>
                  </a:cxn>
                  <a:cxn ang="0">
                    <a:pos x="T2" y="T3"/>
                  </a:cxn>
                  <a:cxn ang="0">
                    <a:pos x="T4" y="T5"/>
                  </a:cxn>
                  <a:cxn ang="0">
                    <a:pos x="T6" y="T7"/>
                  </a:cxn>
                  <a:cxn ang="0">
                    <a:pos x="T8" y="T9"/>
                  </a:cxn>
                </a:cxnLst>
                <a:rect l="0" t="0" r="r" b="b"/>
                <a:pathLst>
                  <a:path w="90" h="55">
                    <a:moveTo>
                      <a:pt x="90" y="30"/>
                    </a:moveTo>
                    <a:lnTo>
                      <a:pt x="45" y="55"/>
                    </a:lnTo>
                    <a:lnTo>
                      <a:pt x="0" y="30"/>
                    </a:lnTo>
                    <a:lnTo>
                      <a:pt x="45" y="0"/>
                    </a:lnTo>
                    <a:lnTo>
                      <a:pt x="90"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319" name="Freeform 363">
                <a:extLst>
                  <a:ext uri="{FF2B5EF4-FFF2-40B4-BE49-F238E27FC236}">
                    <a16:creationId xmlns:a16="http://schemas.microsoft.com/office/drawing/2014/main" id="{BA69FA30-B9B8-959D-22C6-A12D5EE2A59E}"/>
                  </a:ext>
                </a:extLst>
              </p:cNvPr>
              <p:cNvSpPr>
                <a:spLocks/>
              </p:cNvSpPr>
              <p:nvPr/>
            </p:nvSpPr>
            <p:spPr bwMode="auto">
              <a:xfrm>
                <a:off x="4989" y="4322"/>
                <a:ext cx="46" cy="36"/>
              </a:xfrm>
              <a:custGeom>
                <a:avLst/>
                <a:gdLst>
                  <a:gd name="T0" fmla="*/ 46 w 46"/>
                  <a:gd name="T1" fmla="*/ 0 h 36"/>
                  <a:gd name="T2" fmla="*/ 46 w 46"/>
                  <a:gd name="T3" fmla="*/ 5 h 36"/>
                  <a:gd name="T4" fmla="*/ 0 w 46"/>
                  <a:gd name="T5" fmla="*/ 36 h 36"/>
                  <a:gd name="T6" fmla="*/ 0 w 46"/>
                  <a:gd name="T7" fmla="*/ 26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5"/>
                    </a:lnTo>
                    <a:lnTo>
                      <a:pt x="0" y="36"/>
                    </a:lnTo>
                    <a:lnTo>
                      <a:pt x="0" y="26"/>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320" name="Freeform 364">
                <a:extLst>
                  <a:ext uri="{FF2B5EF4-FFF2-40B4-BE49-F238E27FC236}">
                    <a16:creationId xmlns:a16="http://schemas.microsoft.com/office/drawing/2014/main" id="{CE9ED44B-03A7-58C2-1D9A-8AF9BFBF90AD}"/>
                  </a:ext>
                </a:extLst>
              </p:cNvPr>
              <p:cNvSpPr>
                <a:spLocks/>
              </p:cNvSpPr>
              <p:nvPr/>
            </p:nvSpPr>
            <p:spPr bwMode="auto">
              <a:xfrm>
                <a:off x="4939" y="4322"/>
                <a:ext cx="50" cy="36"/>
              </a:xfrm>
              <a:custGeom>
                <a:avLst/>
                <a:gdLst>
                  <a:gd name="T0" fmla="*/ 50 w 50"/>
                  <a:gd name="T1" fmla="*/ 26 h 36"/>
                  <a:gd name="T2" fmla="*/ 50 w 50"/>
                  <a:gd name="T3" fmla="*/ 36 h 36"/>
                  <a:gd name="T4" fmla="*/ 0 w 50"/>
                  <a:gd name="T5" fmla="*/ 5 h 36"/>
                  <a:gd name="T6" fmla="*/ 0 w 50"/>
                  <a:gd name="T7" fmla="*/ 0 h 36"/>
                  <a:gd name="T8" fmla="*/ 50 w 50"/>
                  <a:gd name="T9" fmla="*/ 26 h 36"/>
                </a:gdLst>
                <a:ahLst/>
                <a:cxnLst>
                  <a:cxn ang="0">
                    <a:pos x="T0" y="T1"/>
                  </a:cxn>
                  <a:cxn ang="0">
                    <a:pos x="T2" y="T3"/>
                  </a:cxn>
                  <a:cxn ang="0">
                    <a:pos x="T4" y="T5"/>
                  </a:cxn>
                  <a:cxn ang="0">
                    <a:pos x="T6" y="T7"/>
                  </a:cxn>
                  <a:cxn ang="0">
                    <a:pos x="T8" y="T9"/>
                  </a:cxn>
                </a:cxnLst>
                <a:rect l="0" t="0" r="r" b="b"/>
                <a:pathLst>
                  <a:path w="50" h="36">
                    <a:moveTo>
                      <a:pt x="50" y="26"/>
                    </a:moveTo>
                    <a:lnTo>
                      <a:pt x="50" y="36"/>
                    </a:lnTo>
                    <a:lnTo>
                      <a:pt x="0" y="5"/>
                    </a:lnTo>
                    <a:lnTo>
                      <a:pt x="0" y="0"/>
                    </a:lnTo>
                    <a:lnTo>
                      <a:pt x="50"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321" name="Freeform 365">
                <a:extLst>
                  <a:ext uri="{FF2B5EF4-FFF2-40B4-BE49-F238E27FC236}">
                    <a16:creationId xmlns:a16="http://schemas.microsoft.com/office/drawing/2014/main" id="{3AB4F873-9676-AC14-E80F-6E55D0048DBA}"/>
                  </a:ext>
                </a:extLst>
              </p:cNvPr>
              <p:cNvSpPr>
                <a:spLocks/>
              </p:cNvSpPr>
              <p:nvPr/>
            </p:nvSpPr>
            <p:spPr bwMode="auto">
              <a:xfrm>
                <a:off x="4939" y="4292"/>
                <a:ext cx="96" cy="56"/>
              </a:xfrm>
              <a:custGeom>
                <a:avLst/>
                <a:gdLst>
                  <a:gd name="T0" fmla="*/ 96 w 96"/>
                  <a:gd name="T1" fmla="*/ 30 h 56"/>
                  <a:gd name="T2" fmla="*/ 50 w 96"/>
                  <a:gd name="T3" fmla="*/ 56 h 56"/>
                  <a:gd name="T4" fmla="*/ 0 w 96"/>
                  <a:gd name="T5" fmla="*/ 30 h 56"/>
                  <a:gd name="T6" fmla="*/ 50 w 96"/>
                  <a:gd name="T7" fmla="*/ 0 h 56"/>
                  <a:gd name="T8" fmla="*/ 96 w 96"/>
                  <a:gd name="T9" fmla="*/ 30 h 56"/>
                </a:gdLst>
                <a:ahLst/>
                <a:cxnLst>
                  <a:cxn ang="0">
                    <a:pos x="T0" y="T1"/>
                  </a:cxn>
                  <a:cxn ang="0">
                    <a:pos x="T2" y="T3"/>
                  </a:cxn>
                  <a:cxn ang="0">
                    <a:pos x="T4" y="T5"/>
                  </a:cxn>
                  <a:cxn ang="0">
                    <a:pos x="T6" y="T7"/>
                  </a:cxn>
                  <a:cxn ang="0">
                    <a:pos x="T8" y="T9"/>
                  </a:cxn>
                </a:cxnLst>
                <a:rect l="0" t="0" r="r" b="b"/>
                <a:pathLst>
                  <a:path w="96" h="56">
                    <a:moveTo>
                      <a:pt x="96" y="30"/>
                    </a:moveTo>
                    <a:lnTo>
                      <a:pt x="50" y="56"/>
                    </a:lnTo>
                    <a:lnTo>
                      <a:pt x="0" y="30"/>
                    </a:lnTo>
                    <a:lnTo>
                      <a:pt x="50"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322" name="Freeform 366">
                <a:extLst>
                  <a:ext uri="{FF2B5EF4-FFF2-40B4-BE49-F238E27FC236}">
                    <a16:creationId xmlns:a16="http://schemas.microsoft.com/office/drawing/2014/main" id="{82A07698-87D4-89CC-EE30-438109FD0C6E}"/>
                  </a:ext>
                </a:extLst>
              </p:cNvPr>
              <p:cNvSpPr>
                <a:spLocks/>
              </p:cNvSpPr>
              <p:nvPr/>
            </p:nvSpPr>
            <p:spPr bwMode="auto">
              <a:xfrm>
                <a:off x="5045" y="4353"/>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323" name="Freeform 367">
                <a:extLst>
                  <a:ext uri="{FF2B5EF4-FFF2-40B4-BE49-F238E27FC236}">
                    <a16:creationId xmlns:a16="http://schemas.microsoft.com/office/drawing/2014/main" id="{E82E24AF-99FF-D5BB-1E07-924326D262F6}"/>
                  </a:ext>
                </a:extLst>
              </p:cNvPr>
              <p:cNvSpPr>
                <a:spLocks/>
              </p:cNvSpPr>
              <p:nvPr/>
            </p:nvSpPr>
            <p:spPr bwMode="auto">
              <a:xfrm>
                <a:off x="4999" y="4358"/>
                <a:ext cx="46" cy="30"/>
              </a:xfrm>
              <a:custGeom>
                <a:avLst/>
                <a:gdLst>
                  <a:gd name="T0" fmla="*/ 46 w 46"/>
                  <a:gd name="T1" fmla="*/ 25 h 30"/>
                  <a:gd name="T2" fmla="*/ 46 w 46"/>
                  <a:gd name="T3" fmla="*/ 30 h 30"/>
                  <a:gd name="T4" fmla="*/ 0 w 46"/>
                  <a:gd name="T5" fmla="*/ 5 h 30"/>
                  <a:gd name="T6" fmla="*/ 0 w 46"/>
                  <a:gd name="T7" fmla="*/ 0 h 30"/>
                  <a:gd name="T8" fmla="*/ 46 w 46"/>
                  <a:gd name="T9" fmla="*/ 25 h 30"/>
                </a:gdLst>
                <a:ahLst/>
                <a:cxnLst>
                  <a:cxn ang="0">
                    <a:pos x="T0" y="T1"/>
                  </a:cxn>
                  <a:cxn ang="0">
                    <a:pos x="T2" y="T3"/>
                  </a:cxn>
                  <a:cxn ang="0">
                    <a:pos x="T4" y="T5"/>
                  </a:cxn>
                  <a:cxn ang="0">
                    <a:pos x="T6" y="T7"/>
                  </a:cxn>
                  <a:cxn ang="0">
                    <a:pos x="T8" y="T9"/>
                  </a:cxn>
                </a:cxnLst>
                <a:rect l="0" t="0" r="r" b="b"/>
                <a:pathLst>
                  <a:path w="46" h="30">
                    <a:moveTo>
                      <a:pt x="46" y="25"/>
                    </a:moveTo>
                    <a:lnTo>
                      <a:pt x="46" y="30"/>
                    </a:lnTo>
                    <a:lnTo>
                      <a:pt x="0" y="5"/>
                    </a:lnTo>
                    <a:lnTo>
                      <a:pt x="0" y="0"/>
                    </a:lnTo>
                    <a:lnTo>
                      <a:pt x="46"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324" name="Freeform 368">
                <a:extLst>
                  <a:ext uri="{FF2B5EF4-FFF2-40B4-BE49-F238E27FC236}">
                    <a16:creationId xmlns:a16="http://schemas.microsoft.com/office/drawing/2014/main" id="{5D68DBEB-0675-A37D-FBC9-60A261BC69F6}"/>
                  </a:ext>
                </a:extLst>
              </p:cNvPr>
              <p:cNvSpPr>
                <a:spLocks/>
              </p:cNvSpPr>
              <p:nvPr/>
            </p:nvSpPr>
            <p:spPr bwMode="auto">
              <a:xfrm>
                <a:off x="4999" y="4327"/>
                <a:ext cx="96" cy="56"/>
              </a:xfrm>
              <a:custGeom>
                <a:avLst/>
                <a:gdLst>
                  <a:gd name="T0" fmla="*/ 96 w 96"/>
                  <a:gd name="T1" fmla="*/ 26 h 56"/>
                  <a:gd name="T2" fmla="*/ 46 w 96"/>
                  <a:gd name="T3" fmla="*/ 56 h 56"/>
                  <a:gd name="T4" fmla="*/ 0 w 96"/>
                  <a:gd name="T5" fmla="*/ 31 h 56"/>
                  <a:gd name="T6" fmla="*/ 51 w 96"/>
                  <a:gd name="T7" fmla="*/ 0 h 56"/>
                  <a:gd name="T8" fmla="*/ 96 w 96"/>
                  <a:gd name="T9" fmla="*/ 26 h 56"/>
                </a:gdLst>
                <a:ahLst/>
                <a:cxnLst>
                  <a:cxn ang="0">
                    <a:pos x="T0" y="T1"/>
                  </a:cxn>
                  <a:cxn ang="0">
                    <a:pos x="T2" y="T3"/>
                  </a:cxn>
                  <a:cxn ang="0">
                    <a:pos x="T4" y="T5"/>
                  </a:cxn>
                  <a:cxn ang="0">
                    <a:pos x="T6" y="T7"/>
                  </a:cxn>
                  <a:cxn ang="0">
                    <a:pos x="T8" y="T9"/>
                  </a:cxn>
                </a:cxnLst>
                <a:rect l="0" t="0" r="r" b="b"/>
                <a:pathLst>
                  <a:path w="96" h="56">
                    <a:moveTo>
                      <a:pt x="96" y="26"/>
                    </a:moveTo>
                    <a:lnTo>
                      <a:pt x="46" y="56"/>
                    </a:lnTo>
                    <a:lnTo>
                      <a:pt x="0" y="31"/>
                    </a:lnTo>
                    <a:lnTo>
                      <a:pt x="51" y="0"/>
                    </a:lnTo>
                    <a:lnTo>
                      <a:pt x="96" y="26"/>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325" name="Freeform 369">
                <a:extLst>
                  <a:ext uri="{FF2B5EF4-FFF2-40B4-BE49-F238E27FC236}">
                    <a16:creationId xmlns:a16="http://schemas.microsoft.com/office/drawing/2014/main" id="{1C475ED8-26D4-75DA-20D5-517C5BDE9D61}"/>
                  </a:ext>
                </a:extLst>
              </p:cNvPr>
              <p:cNvSpPr>
                <a:spLocks/>
              </p:cNvSpPr>
              <p:nvPr/>
            </p:nvSpPr>
            <p:spPr bwMode="auto">
              <a:xfrm>
                <a:off x="5105" y="4388"/>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326" name="Freeform 370">
                <a:extLst>
                  <a:ext uri="{FF2B5EF4-FFF2-40B4-BE49-F238E27FC236}">
                    <a16:creationId xmlns:a16="http://schemas.microsoft.com/office/drawing/2014/main" id="{182E1B27-A007-4ADD-4C48-9145AE166032}"/>
                  </a:ext>
                </a:extLst>
              </p:cNvPr>
              <p:cNvSpPr>
                <a:spLocks/>
              </p:cNvSpPr>
              <p:nvPr/>
            </p:nvSpPr>
            <p:spPr bwMode="auto">
              <a:xfrm>
                <a:off x="5060" y="4388"/>
                <a:ext cx="45" cy="35"/>
              </a:xfrm>
              <a:custGeom>
                <a:avLst/>
                <a:gdLst>
                  <a:gd name="T0" fmla="*/ 45 w 45"/>
                  <a:gd name="T1" fmla="*/ 30 h 35"/>
                  <a:gd name="T2" fmla="*/ 45 w 45"/>
                  <a:gd name="T3" fmla="*/ 35 h 35"/>
                  <a:gd name="T4" fmla="*/ 0 w 45"/>
                  <a:gd name="T5" fmla="*/ 10 h 35"/>
                  <a:gd name="T6" fmla="*/ 0 w 45"/>
                  <a:gd name="T7" fmla="*/ 0 h 35"/>
                  <a:gd name="T8" fmla="*/ 45 w 45"/>
                  <a:gd name="T9" fmla="*/ 30 h 35"/>
                </a:gdLst>
                <a:ahLst/>
                <a:cxnLst>
                  <a:cxn ang="0">
                    <a:pos x="T0" y="T1"/>
                  </a:cxn>
                  <a:cxn ang="0">
                    <a:pos x="T2" y="T3"/>
                  </a:cxn>
                  <a:cxn ang="0">
                    <a:pos x="T4" y="T5"/>
                  </a:cxn>
                  <a:cxn ang="0">
                    <a:pos x="T6" y="T7"/>
                  </a:cxn>
                  <a:cxn ang="0">
                    <a:pos x="T8" y="T9"/>
                  </a:cxn>
                </a:cxnLst>
                <a:rect l="0" t="0" r="r" b="b"/>
                <a:pathLst>
                  <a:path w="45" h="35">
                    <a:moveTo>
                      <a:pt x="45" y="30"/>
                    </a:moveTo>
                    <a:lnTo>
                      <a:pt x="45" y="35"/>
                    </a:lnTo>
                    <a:lnTo>
                      <a:pt x="0" y="10"/>
                    </a:lnTo>
                    <a:lnTo>
                      <a:pt x="0" y="0"/>
                    </a:lnTo>
                    <a:lnTo>
                      <a:pt x="45"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327" name="Freeform 371">
                <a:extLst>
                  <a:ext uri="{FF2B5EF4-FFF2-40B4-BE49-F238E27FC236}">
                    <a16:creationId xmlns:a16="http://schemas.microsoft.com/office/drawing/2014/main" id="{959BE40B-F809-E538-9BD4-E55A7E5EE3A0}"/>
                  </a:ext>
                </a:extLst>
              </p:cNvPr>
              <p:cNvSpPr>
                <a:spLocks/>
              </p:cNvSpPr>
              <p:nvPr/>
            </p:nvSpPr>
            <p:spPr bwMode="auto">
              <a:xfrm>
                <a:off x="5060" y="4363"/>
                <a:ext cx="95" cy="55"/>
              </a:xfrm>
              <a:custGeom>
                <a:avLst/>
                <a:gdLst>
                  <a:gd name="T0" fmla="*/ 95 w 95"/>
                  <a:gd name="T1" fmla="*/ 25 h 55"/>
                  <a:gd name="T2" fmla="*/ 45 w 95"/>
                  <a:gd name="T3" fmla="*/ 55 h 55"/>
                  <a:gd name="T4" fmla="*/ 0 w 95"/>
                  <a:gd name="T5" fmla="*/ 25 h 55"/>
                  <a:gd name="T6" fmla="*/ 45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45" y="55"/>
                    </a:lnTo>
                    <a:lnTo>
                      <a:pt x="0" y="25"/>
                    </a:lnTo>
                    <a:lnTo>
                      <a:pt x="45"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328" name="Freeform 372">
                <a:extLst>
                  <a:ext uri="{FF2B5EF4-FFF2-40B4-BE49-F238E27FC236}">
                    <a16:creationId xmlns:a16="http://schemas.microsoft.com/office/drawing/2014/main" id="{0485D105-B2A4-0B10-E503-FF5334472782}"/>
                  </a:ext>
                </a:extLst>
              </p:cNvPr>
              <p:cNvSpPr>
                <a:spLocks/>
              </p:cNvSpPr>
              <p:nvPr/>
            </p:nvSpPr>
            <p:spPr bwMode="auto">
              <a:xfrm>
                <a:off x="5226" y="4458"/>
                <a:ext cx="45" cy="36"/>
              </a:xfrm>
              <a:custGeom>
                <a:avLst/>
                <a:gdLst>
                  <a:gd name="T0" fmla="*/ 45 w 45"/>
                  <a:gd name="T1" fmla="*/ 0 h 36"/>
                  <a:gd name="T2" fmla="*/ 45 w 45"/>
                  <a:gd name="T3" fmla="*/ 5 h 36"/>
                  <a:gd name="T4" fmla="*/ 0 w 45"/>
                  <a:gd name="T5" fmla="*/ 36 h 36"/>
                  <a:gd name="T6" fmla="*/ 0 w 45"/>
                  <a:gd name="T7" fmla="*/ 26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5"/>
                    </a:lnTo>
                    <a:lnTo>
                      <a:pt x="0" y="36"/>
                    </a:lnTo>
                    <a:lnTo>
                      <a:pt x="0" y="26"/>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329" name="Freeform 373">
                <a:extLst>
                  <a:ext uri="{FF2B5EF4-FFF2-40B4-BE49-F238E27FC236}">
                    <a16:creationId xmlns:a16="http://schemas.microsoft.com/office/drawing/2014/main" id="{2B5D41BB-2B7E-83A1-6497-710563097729}"/>
                  </a:ext>
                </a:extLst>
              </p:cNvPr>
              <p:cNvSpPr>
                <a:spLocks/>
              </p:cNvSpPr>
              <p:nvPr/>
            </p:nvSpPr>
            <p:spPr bwMode="auto">
              <a:xfrm>
                <a:off x="5120" y="4423"/>
                <a:ext cx="106" cy="71"/>
              </a:xfrm>
              <a:custGeom>
                <a:avLst/>
                <a:gdLst>
                  <a:gd name="T0" fmla="*/ 106 w 106"/>
                  <a:gd name="T1" fmla="*/ 61 h 71"/>
                  <a:gd name="T2" fmla="*/ 106 w 106"/>
                  <a:gd name="T3" fmla="*/ 71 h 71"/>
                  <a:gd name="T4" fmla="*/ 0 w 106"/>
                  <a:gd name="T5" fmla="*/ 10 h 71"/>
                  <a:gd name="T6" fmla="*/ 0 w 106"/>
                  <a:gd name="T7" fmla="*/ 0 h 71"/>
                  <a:gd name="T8" fmla="*/ 106 w 106"/>
                  <a:gd name="T9" fmla="*/ 61 h 71"/>
                </a:gdLst>
                <a:ahLst/>
                <a:cxnLst>
                  <a:cxn ang="0">
                    <a:pos x="T0" y="T1"/>
                  </a:cxn>
                  <a:cxn ang="0">
                    <a:pos x="T2" y="T3"/>
                  </a:cxn>
                  <a:cxn ang="0">
                    <a:pos x="T4" y="T5"/>
                  </a:cxn>
                  <a:cxn ang="0">
                    <a:pos x="T6" y="T7"/>
                  </a:cxn>
                  <a:cxn ang="0">
                    <a:pos x="T8" y="T9"/>
                  </a:cxn>
                </a:cxnLst>
                <a:rect l="0" t="0" r="r" b="b"/>
                <a:pathLst>
                  <a:path w="106" h="71">
                    <a:moveTo>
                      <a:pt x="106" y="61"/>
                    </a:moveTo>
                    <a:lnTo>
                      <a:pt x="106" y="71"/>
                    </a:lnTo>
                    <a:lnTo>
                      <a:pt x="0" y="10"/>
                    </a:lnTo>
                    <a:lnTo>
                      <a:pt x="0" y="0"/>
                    </a:lnTo>
                    <a:lnTo>
                      <a:pt x="106" y="6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330" name="Freeform 374">
                <a:extLst>
                  <a:ext uri="{FF2B5EF4-FFF2-40B4-BE49-F238E27FC236}">
                    <a16:creationId xmlns:a16="http://schemas.microsoft.com/office/drawing/2014/main" id="{B2C3C0AD-6937-8F7C-9F75-F334A8CAA66F}"/>
                  </a:ext>
                </a:extLst>
              </p:cNvPr>
              <p:cNvSpPr>
                <a:spLocks/>
              </p:cNvSpPr>
              <p:nvPr/>
            </p:nvSpPr>
            <p:spPr bwMode="auto">
              <a:xfrm>
                <a:off x="5120" y="4398"/>
                <a:ext cx="151" cy="86"/>
              </a:xfrm>
              <a:custGeom>
                <a:avLst/>
                <a:gdLst>
                  <a:gd name="T0" fmla="*/ 151 w 151"/>
                  <a:gd name="T1" fmla="*/ 60 h 86"/>
                  <a:gd name="T2" fmla="*/ 106 w 151"/>
                  <a:gd name="T3" fmla="*/ 86 h 86"/>
                  <a:gd name="T4" fmla="*/ 0 w 151"/>
                  <a:gd name="T5" fmla="*/ 25 h 86"/>
                  <a:gd name="T6" fmla="*/ 46 w 151"/>
                  <a:gd name="T7" fmla="*/ 0 h 86"/>
                  <a:gd name="T8" fmla="*/ 151 w 151"/>
                  <a:gd name="T9" fmla="*/ 60 h 86"/>
                </a:gdLst>
                <a:ahLst/>
                <a:cxnLst>
                  <a:cxn ang="0">
                    <a:pos x="T0" y="T1"/>
                  </a:cxn>
                  <a:cxn ang="0">
                    <a:pos x="T2" y="T3"/>
                  </a:cxn>
                  <a:cxn ang="0">
                    <a:pos x="T4" y="T5"/>
                  </a:cxn>
                  <a:cxn ang="0">
                    <a:pos x="T6" y="T7"/>
                  </a:cxn>
                  <a:cxn ang="0">
                    <a:pos x="T8" y="T9"/>
                  </a:cxn>
                </a:cxnLst>
                <a:rect l="0" t="0" r="r" b="b"/>
                <a:pathLst>
                  <a:path w="151" h="86">
                    <a:moveTo>
                      <a:pt x="151" y="60"/>
                    </a:moveTo>
                    <a:lnTo>
                      <a:pt x="106" y="86"/>
                    </a:lnTo>
                    <a:lnTo>
                      <a:pt x="0" y="25"/>
                    </a:lnTo>
                    <a:lnTo>
                      <a:pt x="46" y="0"/>
                    </a:lnTo>
                    <a:lnTo>
                      <a:pt x="151" y="6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331" name="Freeform 375">
                <a:extLst>
                  <a:ext uri="{FF2B5EF4-FFF2-40B4-BE49-F238E27FC236}">
                    <a16:creationId xmlns:a16="http://schemas.microsoft.com/office/drawing/2014/main" id="{D8C0E3DE-90B5-8762-42C8-ADF0994C3E51}"/>
                  </a:ext>
                </a:extLst>
              </p:cNvPr>
              <p:cNvSpPr>
                <a:spLocks/>
              </p:cNvSpPr>
              <p:nvPr/>
            </p:nvSpPr>
            <p:spPr bwMode="auto">
              <a:xfrm>
                <a:off x="4632" y="4181"/>
                <a:ext cx="45" cy="36"/>
              </a:xfrm>
              <a:custGeom>
                <a:avLst/>
                <a:gdLst>
                  <a:gd name="T0" fmla="*/ 45 w 45"/>
                  <a:gd name="T1" fmla="*/ 0 h 36"/>
                  <a:gd name="T2" fmla="*/ 45 w 45"/>
                  <a:gd name="T3" fmla="*/ 11 h 36"/>
                  <a:gd name="T4" fmla="*/ 0 w 45"/>
                  <a:gd name="T5" fmla="*/ 36 h 36"/>
                  <a:gd name="T6" fmla="*/ 0 w 45"/>
                  <a:gd name="T7" fmla="*/ 31 h 36"/>
                  <a:gd name="T8" fmla="*/ 45 w 45"/>
                  <a:gd name="T9" fmla="*/ 0 h 36"/>
                </a:gdLst>
                <a:ahLst/>
                <a:cxnLst>
                  <a:cxn ang="0">
                    <a:pos x="T0" y="T1"/>
                  </a:cxn>
                  <a:cxn ang="0">
                    <a:pos x="T2" y="T3"/>
                  </a:cxn>
                  <a:cxn ang="0">
                    <a:pos x="T4" y="T5"/>
                  </a:cxn>
                  <a:cxn ang="0">
                    <a:pos x="T6" y="T7"/>
                  </a:cxn>
                  <a:cxn ang="0">
                    <a:pos x="T8" y="T9"/>
                  </a:cxn>
                </a:cxnLst>
                <a:rect l="0" t="0" r="r" b="b"/>
                <a:pathLst>
                  <a:path w="45" h="36">
                    <a:moveTo>
                      <a:pt x="45" y="0"/>
                    </a:moveTo>
                    <a:lnTo>
                      <a:pt x="45" y="11"/>
                    </a:lnTo>
                    <a:lnTo>
                      <a:pt x="0" y="36"/>
                    </a:lnTo>
                    <a:lnTo>
                      <a:pt x="0" y="31"/>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332" name="Freeform 376">
                <a:extLst>
                  <a:ext uri="{FF2B5EF4-FFF2-40B4-BE49-F238E27FC236}">
                    <a16:creationId xmlns:a16="http://schemas.microsoft.com/office/drawing/2014/main" id="{7703F5CA-44A3-3219-E4E3-D0DA5ED42D58}"/>
                  </a:ext>
                </a:extLst>
              </p:cNvPr>
              <p:cNvSpPr>
                <a:spLocks/>
              </p:cNvSpPr>
              <p:nvPr/>
            </p:nvSpPr>
            <p:spPr bwMode="auto">
              <a:xfrm>
                <a:off x="4466" y="4116"/>
                <a:ext cx="166" cy="101"/>
              </a:xfrm>
              <a:custGeom>
                <a:avLst/>
                <a:gdLst>
                  <a:gd name="T0" fmla="*/ 166 w 166"/>
                  <a:gd name="T1" fmla="*/ 96 h 101"/>
                  <a:gd name="T2" fmla="*/ 166 w 166"/>
                  <a:gd name="T3" fmla="*/ 101 h 101"/>
                  <a:gd name="T4" fmla="*/ 0 w 166"/>
                  <a:gd name="T5" fmla="*/ 5 h 101"/>
                  <a:gd name="T6" fmla="*/ 0 w 166"/>
                  <a:gd name="T7" fmla="*/ 0 h 101"/>
                  <a:gd name="T8" fmla="*/ 166 w 166"/>
                  <a:gd name="T9" fmla="*/ 96 h 101"/>
                </a:gdLst>
                <a:ahLst/>
                <a:cxnLst>
                  <a:cxn ang="0">
                    <a:pos x="T0" y="T1"/>
                  </a:cxn>
                  <a:cxn ang="0">
                    <a:pos x="T2" y="T3"/>
                  </a:cxn>
                  <a:cxn ang="0">
                    <a:pos x="T4" y="T5"/>
                  </a:cxn>
                  <a:cxn ang="0">
                    <a:pos x="T6" y="T7"/>
                  </a:cxn>
                  <a:cxn ang="0">
                    <a:pos x="T8" y="T9"/>
                  </a:cxn>
                </a:cxnLst>
                <a:rect l="0" t="0" r="r" b="b"/>
                <a:pathLst>
                  <a:path w="166" h="101">
                    <a:moveTo>
                      <a:pt x="166" y="96"/>
                    </a:moveTo>
                    <a:lnTo>
                      <a:pt x="166" y="101"/>
                    </a:lnTo>
                    <a:lnTo>
                      <a:pt x="0" y="5"/>
                    </a:lnTo>
                    <a:lnTo>
                      <a:pt x="0" y="0"/>
                    </a:lnTo>
                    <a:lnTo>
                      <a:pt x="166" y="9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333" name="Freeform 377">
                <a:extLst>
                  <a:ext uri="{FF2B5EF4-FFF2-40B4-BE49-F238E27FC236}">
                    <a16:creationId xmlns:a16="http://schemas.microsoft.com/office/drawing/2014/main" id="{168C7536-017A-017E-1265-0865172DA83D}"/>
                  </a:ext>
                </a:extLst>
              </p:cNvPr>
              <p:cNvSpPr>
                <a:spLocks/>
              </p:cNvSpPr>
              <p:nvPr/>
            </p:nvSpPr>
            <p:spPr bwMode="auto">
              <a:xfrm>
                <a:off x="4466" y="4091"/>
                <a:ext cx="211" cy="121"/>
              </a:xfrm>
              <a:custGeom>
                <a:avLst/>
                <a:gdLst>
                  <a:gd name="T0" fmla="*/ 211 w 211"/>
                  <a:gd name="T1" fmla="*/ 90 h 121"/>
                  <a:gd name="T2" fmla="*/ 166 w 211"/>
                  <a:gd name="T3" fmla="*/ 121 h 121"/>
                  <a:gd name="T4" fmla="*/ 0 w 211"/>
                  <a:gd name="T5" fmla="*/ 25 h 121"/>
                  <a:gd name="T6" fmla="*/ 45 w 211"/>
                  <a:gd name="T7" fmla="*/ 0 h 121"/>
                  <a:gd name="T8" fmla="*/ 211 w 211"/>
                  <a:gd name="T9" fmla="*/ 90 h 121"/>
                </a:gdLst>
                <a:ahLst/>
                <a:cxnLst>
                  <a:cxn ang="0">
                    <a:pos x="T0" y="T1"/>
                  </a:cxn>
                  <a:cxn ang="0">
                    <a:pos x="T2" y="T3"/>
                  </a:cxn>
                  <a:cxn ang="0">
                    <a:pos x="T4" y="T5"/>
                  </a:cxn>
                  <a:cxn ang="0">
                    <a:pos x="T6" y="T7"/>
                  </a:cxn>
                  <a:cxn ang="0">
                    <a:pos x="T8" y="T9"/>
                  </a:cxn>
                </a:cxnLst>
                <a:rect l="0" t="0" r="r" b="b"/>
                <a:pathLst>
                  <a:path w="211" h="121">
                    <a:moveTo>
                      <a:pt x="211" y="90"/>
                    </a:moveTo>
                    <a:lnTo>
                      <a:pt x="166" y="121"/>
                    </a:lnTo>
                    <a:lnTo>
                      <a:pt x="0" y="25"/>
                    </a:lnTo>
                    <a:lnTo>
                      <a:pt x="45" y="0"/>
                    </a:lnTo>
                    <a:lnTo>
                      <a:pt x="211" y="9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334" name="Freeform 378">
                <a:extLst>
                  <a:ext uri="{FF2B5EF4-FFF2-40B4-BE49-F238E27FC236}">
                    <a16:creationId xmlns:a16="http://schemas.microsoft.com/office/drawing/2014/main" id="{C0DE6ABD-9CC2-21D9-31DA-E25635C60CE3}"/>
                  </a:ext>
                </a:extLst>
              </p:cNvPr>
              <p:cNvSpPr>
                <a:spLocks/>
              </p:cNvSpPr>
              <p:nvPr/>
            </p:nvSpPr>
            <p:spPr bwMode="auto">
              <a:xfrm>
                <a:off x="4692" y="4217"/>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335" name="Freeform 379">
                <a:extLst>
                  <a:ext uri="{FF2B5EF4-FFF2-40B4-BE49-F238E27FC236}">
                    <a16:creationId xmlns:a16="http://schemas.microsoft.com/office/drawing/2014/main" id="{DEADCD5A-802C-B409-E3A4-D14DBCA398B0}"/>
                  </a:ext>
                </a:extLst>
              </p:cNvPr>
              <p:cNvSpPr>
                <a:spLocks/>
              </p:cNvSpPr>
              <p:nvPr/>
            </p:nvSpPr>
            <p:spPr bwMode="auto">
              <a:xfrm>
                <a:off x="4642" y="4217"/>
                <a:ext cx="50" cy="35"/>
              </a:xfrm>
              <a:custGeom>
                <a:avLst/>
                <a:gdLst>
                  <a:gd name="T0" fmla="*/ 50 w 50"/>
                  <a:gd name="T1" fmla="*/ 30 h 35"/>
                  <a:gd name="T2" fmla="*/ 50 w 50"/>
                  <a:gd name="T3" fmla="*/ 35 h 35"/>
                  <a:gd name="T4" fmla="*/ 0 w 50"/>
                  <a:gd name="T5" fmla="*/ 10 h 35"/>
                  <a:gd name="T6" fmla="*/ 0 w 50"/>
                  <a:gd name="T7" fmla="*/ 0 h 35"/>
                  <a:gd name="T8" fmla="*/ 50 w 50"/>
                  <a:gd name="T9" fmla="*/ 30 h 35"/>
                </a:gdLst>
                <a:ahLst/>
                <a:cxnLst>
                  <a:cxn ang="0">
                    <a:pos x="T0" y="T1"/>
                  </a:cxn>
                  <a:cxn ang="0">
                    <a:pos x="T2" y="T3"/>
                  </a:cxn>
                  <a:cxn ang="0">
                    <a:pos x="T4" y="T5"/>
                  </a:cxn>
                  <a:cxn ang="0">
                    <a:pos x="T6" y="T7"/>
                  </a:cxn>
                  <a:cxn ang="0">
                    <a:pos x="T8" y="T9"/>
                  </a:cxn>
                </a:cxnLst>
                <a:rect l="0" t="0" r="r" b="b"/>
                <a:pathLst>
                  <a:path w="50" h="35">
                    <a:moveTo>
                      <a:pt x="50" y="30"/>
                    </a:moveTo>
                    <a:lnTo>
                      <a:pt x="50" y="35"/>
                    </a:lnTo>
                    <a:lnTo>
                      <a:pt x="0" y="10"/>
                    </a:lnTo>
                    <a:lnTo>
                      <a:pt x="0" y="0"/>
                    </a:lnTo>
                    <a:lnTo>
                      <a:pt x="50"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336" name="Freeform 380">
                <a:extLst>
                  <a:ext uri="{FF2B5EF4-FFF2-40B4-BE49-F238E27FC236}">
                    <a16:creationId xmlns:a16="http://schemas.microsoft.com/office/drawing/2014/main" id="{48C3E900-7322-5746-FF93-E2DDC1282636}"/>
                  </a:ext>
                </a:extLst>
              </p:cNvPr>
              <p:cNvSpPr>
                <a:spLocks/>
              </p:cNvSpPr>
              <p:nvPr/>
            </p:nvSpPr>
            <p:spPr bwMode="auto">
              <a:xfrm>
                <a:off x="4642" y="4192"/>
                <a:ext cx="95" cy="55"/>
              </a:xfrm>
              <a:custGeom>
                <a:avLst/>
                <a:gdLst>
                  <a:gd name="T0" fmla="*/ 95 w 95"/>
                  <a:gd name="T1" fmla="*/ 25 h 55"/>
                  <a:gd name="T2" fmla="*/ 50 w 95"/>
                  <a:gd name="T3" fmla="*/ 55 h 55"/>
                  <a:gd name="T4" fmla="*/ 0 w 95"/>
                  <a:gd name="T5" fmla="*/ 25 h 55"/>
                  <a:gd name="T6" fmla="*/ 50 w 95"/>
                  <a:gd name="T7" fmla="*/ 0 h 55"/>
                  <a:gd name="T8" fmla="*/ 95 w 95"/>
                  <a:gd name="T9" fmla="*/ 25 h 55"/>
                </a:gdLst>
                <a:ahLst/>
                <a:cxnLst>
                  <a:cxn ang="0">
                    <a:pos x="T0" y="T1"/>
                  </a:cxn>
                  <a:cxn ang="0">
                    <a:pos x="T2" y="T3"/>
                  </a:cxn>
                  <a:cxn ang="0">
                    <a:pos x="T4" y="T5"/>
                  </a:cxn>
                  <a:cxn ang="0">
                    <a:pos x="T6" y="T7"/>
                  </a:cxn>
                  <a:cxn ang="0">
                    <a:pos x="T8" y="T9"/>
                  </a:cxn>
                </a:cxnLst>
                <a:rect l="0" t="0" r="r" b="b"/>
                <a:pathLst>
                  <a:path w="95" h="55">
                    <a:moveTo>
                      <a:pt x="95" y="25"/>
                    </a:moveTo>
                    <a:lnTo>
                      <a:pt x="50" y="55"/>
                    </a:lnTo>
                    <a:lnTo>
                      <a:pt x="0" y="25"/>
                    </a:lnTo>
                    <a:lnTo>
                      <a:pt x="50" y="0"/>
                    </a:lnTo>
                    <a:lnTo>
                      <a:pt x="95"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337" name="Freeform 381">
                <a:extLst>
                  <a:ext uri="{FF2B5EF4-FFF2-40B4-BE49-F238E27FC236}">
                    <a16:creationId xmlns:a16="http://schemas.microsoft.com/office/drawing/2014/main" id="{02009D49-4848-C12E-A3ED-460B18CB2E5E}"/>
                  </a:ext>
                </a:extLst>
              </p:cNvPr>
              <p:cNvSpPr>
                <a:spLocks/>
              </p:cNvSpPr>
              <p:nvPr/>
            </p:nvSpPr>
            <p:spPr bwMode="auto">
              <a:xfrm>
                <a:off x="4748" y="4252"/>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338" name="Freeform 382">
                <a:extLst>
                  <a:ext uri="{FF2B5EF4-FFF2-40B4-BE49-F238E27FC236}">
                    <a16:creationId xmlns:a16="http://schemas.microsoft.com/office/drawing/2014/main" id="{9AB4B7A1-1396-AC83-009E-82DD191E7414}"/>
                  </a:ext>
                </a:extLst>
              </p:cNvPr>
              <p:cNvSpPr>
                <a:spLocks/>
              </p:cNvSpPr>
              <p:nvPr/>
            </p:nvSpPr>
            <p:spPr bwMode="auto">
              <a:xfrm>
                <a:off x="4702" y="4252"/>
                <a:ext cx="46" cy="35"/>
              </a:xfrm>
              <a:custGeom>
                <a:avLst/>
                <a:gdLst>
                  <a:gd name="T0" fmla="*/ 46 w 46"/>
                  <a:gd name="T1" fmla="*/ 30 h 35"/>
                  <a:gd name="T2" fmla="*/ 46 w 46"/>
                  <a:gd name="T3" fmla="*/ 35 h 35"/>
                  <a:gd name="T4" fmla="*/ 0 w 46"/>
                  <a:gd name="T5" fmla="*/ 10 h 35"/>
                  <a:gd name="T6" fmla="*/ 0 w 46"/>
                  <a:gd name="T7" fmla="*/ 0 h 35"/>
                  <a:gd name="T8" fmla="*/ 46 w 46"/>
                  <a:gd name="T9" fmla="*/ 30 h 35"/>
                </a:gdLst>
                <a:ahLst/>
                <a:cxnLst>
                  <a:cxn ang="0">
                    <a:pos x="T0" y="T1"/>
                  </a:cxn>
                  <a:cxn ang="0">
                    <a:pos x="T2" y="T3"/>
                  </a:cxn>
                  <a:cxn ang="0">
                    <a:pos x="T4" y="T5"/>
                  </a:cxn>
                  <a:cxn ang="0">
                    <a:pos x="T6" y="T7"/>
                  </a:cxn>
                  <a:cxn ang="0">
                    <a:pos x="T8" y="T9"/>
                  </a:cxn>
                </a:cxnLst>
                <a:rect l="0" t="0" r="r" b="b"/>
                <a:pathLst>
                  <a:path w="46" h="35">
                    <a:moveTo>
                      <a:pt x="46" y="30"/>
                    </a:moveTo>
                    <a:lnTo>
                      <a:pt x="46" y="35"/>
                    </a:lnTo>
                    <a:lnTo>
                      <a:pt x="0" y="10"/>
                    </a:lnTo>
                    <a:lnTo>
                      <a:pt x="0" y="0"/>
                    </a:lnTo>
                    <a:lnTo>
                      <a:pt x="46"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339" name="Freeform 383">
                <a:extLst>
                  <a:ext uri="{FF2B5EF4-FFF2-40B4-BE49-F238E27FC236}">
                    <a16:creationId xmlns:a16="http://schemas.microsoft.com/office/drawing/2014/main" id="{BEF26987-7D8B-421E-C4A6-7B47899A6005}"/>
                  </a:ext>
                </a:extLst>
              </p:cNvPr>
              <p:cNvSpPr>
                <a:spLocks/>
              </p:cNvSpPr>
              <p:nvPr/>
            </p:nvSpPr>
            <p:spPr bwMode="auto">
              <a:xfrm>
                <a:off x="4702" y="4227"/>
                <a:ext cx="96" cy="55"/>
              </a:xfrm>
              <a:custGeom>
                <a:avLst/>
                <a:gdLst>
                  <a:gd name="T0" fmla="*/ 96 w 96"/>
                  <a:gd name="T1" fmla="*/ 25 h 55"/>
                  <a:gd name="T2" fmla="*/ 46 w 96"/>
                  <a:gd name="T3" fmla="*/ 55 h 55"/>
                  <a:gd name="T4" fmla="*/ 0 w 96"/>
                  <a:gd name="T5" fmla="*/ 25 h 55"/>
                  <a:gd name="T6" fmla="*/ 46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46" y="55"/>
                    </a:lnTo>
                    <a:lnTo>
                      <a:pt x="0" y="25"/>
                    </a:lnTo>
                    <a:lnTo>
                      <a:pt x="46"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340" name="Freeform 384">
                <a:extLst>
                  <a:ext uri="{FF2B5EF4-FFF2-40B4-BE49-F238E27FC236}">
                    <a16:creationId xmlns:a16="http://schemas.microsoft.com/office/drawing/2014/main" id="{481CE6DA-DD5E-BA3E-317F-D060377F08D9}"/>
                  </a:ext>
                </a:extLst>
              </p:cNvPr>
              <p:cNvSpPr>
                <a:spLocks/>
              </p:cNvSpPr>
              <p:nvPr/>
            </p:nvSpPr>
            <p:spPr bwMode="auto">
              <a:xfrm>
                <a:off x="4808" y="4287"/>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341" name="Freeform 385">
                <a:extLst>
                  <a:ext uri="{FF2B5EF4-FFF2-40B4-BE49-F238E27FC236}">
                    <a16:creationId xmlns:a16="http://schemas.microsoft.com/office/drawing/2014/main" id="{93D32300-7901-2A43-A98A-AE85631BD147}"/>
                  </a:ext>
                </a:extLst>
              </p:cNvPr>
              <p:cNvSpPr>
                <a:spLocks/>
              </p:cNvSpPr>
              <p:nvPr/>
            </p:nvSpPr>
            <p:spPr bwMode="auto">
              <a:xfrm>
                <a:off x="4763" y="4287"/>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342" name="Freeform 386">
                <a:extLst>
                  <a:ext uri="{FF2B5EF4-FFF2-40B4-BE49-F238E27FC236}">
                    <a16:creationId xmlns:a16="http://schemas.microsoft.com/office/drawing/2014/main" id="{7FFBADE2-D3B4-3210-AF40-391BFAAB3E7C}"/>
                  </a:ext>
                </a:extLst>
              </p:cNvPr>
              <p:cNvSpPr>
                <a:spLocks/>
              </p:cNvSpPr>
              <p:nvPr/>
            </p:nvSpPr>
            <p:spPr bwMode="auto">
              <a:xfrm>
                <a:off x="4763" y="4262"/>
                <a:ext cx="90" cy="50"/>
              </a:xfrm>
              <a:custGeom>
                <a:avLst/>
                <a:gdLst>
                  <a:gd name="T0" fmla="*/ 90 w 90"/>
                  <a:gd name="T1" fmla="*/ 25 h 50"/>
                  <a:gd name="T2" fmla="*/ 45 w 90"/>
                  <a:gd name="T3" fmla="*/ 50 h 50"/>
                  <a:gd name="T4" fmla="*/ 0 w 90"/>
                  <a:gd name="T5" fmla="*/ 25 h 50"/>
                  <a:gd name="T6" fmla="*/ 45 w 90"/>
                  <a:gd name="T7" fmla="*/ 0 h 50"/>
                  <a:gd name="T8" fmla="*/ 90 w 90"/>
                  <a:gd name="T9" fmla="*/ 25 h 50"/>
                </a:gdLst>
                <a:ahLst/>
                <a:cxnLst>
                  <a:cxn ang="0">
                    <a:pos x="T0" y="T1"/>
                  </a:cxn>
                  <a:cxn ang="0">
                    <a:pos x="T2" y="T3"/>
                  </a:cxn>
                  <a:cxn ang="0">
                    <a:pos x="T4" y="T5"/>
                  </a:cxn>
                  <a:cxn ang="0">
                    <a:pos x="T6" y="T7"/>
                  </a:cxn>
                  <a:cxn ang="0">
                    <a:pos x="T8" y="T9"/>
                  </a:cxn>
                </a:cxnLst>
                <a:rect l="0" t="0" r="r" b="b"/>
                <a:pathLst>
                  <a:path w="90" h="50">
                    <a:moveTo>
                      <a:pt x="90" y="25"/>
                    </a:moveTo>
                    <a:lnTo>
                      <a:pt x="45" y="50"/>
                    </a:lnTo>
                    <a:lnTo>
                      <a:pt x="0" y="25"/>
                    </a:lnTo>
                    <a:lnTo>
                      <a:pt x="45" y="0"/>
                    </a:lnTo>
                    <a:lnTo>
                      <a:pt x="90"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343" name="Freeform 387">
                <a:extLst>
                  <a:ext uri="{FF2B5EF4-FFF2-40B4-BE49-F238E27FC236}">
                    <a16:creationId xmlns:a16="http://schemas.microsoft.com/office/drawing/2014/main" id="{EC716C1F-6A3C-F36E-671B-AB1393EE4D94}"/>
                  </a:ext>
                </a:extLst>
              </p:cNvPr>
              <p:cNvSpPr>
                <a:spLocks/>
              </p:cNvSpPr>
              <p:nvPr/>
            </p:nvSpPr>
            <p:spPr bwMode="auto">
              <a:xfrm>
                <a:off x="4868" y="4322"/>
                <a:ext cx="46" cy="36"/>
              </a:xfrm>
              <a:custGeom>
                <a:avLst/>
                <a:gdLst>
                  <a:gd name="T0" fmla="*/ 46 w 46"/>
                  <a:gd name="T1" fmla="*/ 0 h 36"/>
                  <a:gd name="T2" fmla="*/ 46 w 46"/>
                  <a:gd name="T3" fmla="*/ 5 h 36"/>
                  <a:gd name="T4" fmla="*/ 0 w 46"/>
                  <a:gd name="T5" fmla="*/ 36 h 36"/>
                  <a:gd name="T6" fmla="*/ 0 w 46"/>
                  <a:gd name="T7" fmla="*/ 26 h 36"/>
                  <a:gd name="T8" fmla="*/ 46 w 46"/>
                  <a:gd name="T9" fmla="*/ 0 h 36"/>
                </a:gdLst>
                <a:ahLst/>
                <a:cxnLst>
                  <a:cxn ang="0">
                    <a:pos x="T0" y="T1"/>
                  </a:cxn>
                  <a:cxn ang="0">
                    <a:pos x="T2" y="T3"/>
                  </a:cxn>
                  <a:cxn ang="0">
                    <a:pos x="T4" y="T5"/>
                  </a:cxn>
                  <a:cxn ang="0">
                    <a:pos x="T6" y="T7"/>
                  </a:cxn>
                  <a:cxn ang="0">
                    <a:pos x="T8" y="T9"/>
                  </a:cxn>
                </a:cxnLst>
                <a:rect l="0" t="0" r="r" b="b"/>
                <a:pathLst>
                  <a:path w="46" h="36">
                    <a:moveTo>
                      <a:pt x="46" y="0"/>
                    </a:moveTo>
                    <a:lnTo>
                      <a:pt x="46" y="5"/>
                    </a:lnTo>
                    <a:lnTo>
                      <a:pt x="0" y="36"/>
                    </a:lnTo>
                    <a:lnTo>
                      <a:pt x="0" y="26"/>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344" name="Freeform 388">
                <a:extLst>
                  <a:ext uri="{FF2B5EF4-FFF2-40B4-BE49-F238E27FC236}">
                    <a16:creationId xmlns:a16="http://schemas.microsoft.com/office/drawing/2014/main" id="{03662136-2894-7A89-D160-3AE8F3A9F61C}"/>
                  </a:ext>
                </a:extLst>
              </p:cNvPr>
              <p:cNvSpPr>
                <a:spLocks/>
              </p:cNvSpPr>
              <p:nvPr/>
            </p:nvSpPr>
            <p:spPr bwMode="auto">
              <a:xfrm>
                <a:off x="4823" y="4322"/>
                <a:ext cx="45" cy="36"/>
              </a:xfrm>
              <a:custGeom>
                <a:avLst/>
                <a:gdLst>
                  <a:gd name="T0" fmla="*/ 45 w 45"/>
                  <a:gd name="T1" fmla="*/ 26 h 36"/>
                  <a:gd name="T2" fmla="*/ 45 w 45"/>
                  <a:gd name="T3" fmla="*/ 36 h 36"/>
                  <a:gd name="T4" fmla="*/ 0 w 45"/>
                  <a:gd name="T5" fmla="*/ 5 h 36"/>
                  <a:gd name="T6" fmla="*/ 0 w 45"/>
                  <a:gd name="T7" fmla="*/ 0 h 36"/>
                  <a:gd name="T8" fmla="*/ 45 w 45"/>
                  <a:gd name="T9" fmla="*/ 26 h 36"/>
                </a:gdLst>
                <a:ahLst/>
                <a:cxnLst>
                  <a:cxn ang="0">
                    <a:pos x="T0" y="T1"/>
                  </a:cxn>
                  <a:cxn ang="0">
                    <a:pos x="T2" y="T3"/>
                  </a:cxn>
                  <a:cxn ang="0">
                    <a:pos x="T4" y="T5"/>
                  </a:cxn>
                  <a:cxn ang="0">
                    <a:pos x="T6" y="T7"/>
                  </a:cxn>
                  <a:cxn ang="0">
                    <a:pos x="T8" y="T9"/>
                  </a:cxn>
                </a:cxnLst>
                <a:rect l="0" t="0" r="r" b="b"/>
                <a:pathLst>
                  <a:path w="45" h="36">
                    <a:moveTo>
                      <a:pt x="45" y="26"/>
                    </a:moveTo>
                    <a:lnTo>
                      <a:pt x="45" y="36"/>
                    </a:lnTo>
                    <a:lnTo>
                      <a:pt x="0" y="5"/>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345" name="Freeform 389">
                <a:extLst>
                  <a:ext uri="{FF2B5EF4-FFF2-40B4-BE49-F238E27FC236}">
                    <a16:creationId xmlns:a16="http://schemas.microsoft.com/office/drawing/2014/main" id="{BBACABFA-6E8B-2BF0-6489-EFBF9D5F7390}"/>
                  </a:ext>
                </a:extLst>
              </p:cNvPr>
              <p:cNvSpPr>
                <a:spLocks/>
              </p:cNvSpPr>
              <p:nvPr/>
            </p:nvSpPr>
            <p:spPr bwMode="auto">
              <a:xfrm>
                <a:off x="4823" y="4292"/>
                <a:ext cx="91" cy="56"/>
              </a:xfrm>
              <a:custGeom>
                <a:avLst/>
                <a:gdLst>
                  <a:gd name="T0" fmla="*/ 91 w 91"/>
                  <a:gd name="T1" fmla="*/ 30 h 56"/>
                  <a:gd name="T2" fmla="*/ 45 w 91"/>
                  <a:gd name="T3" fmla="*/ 56 h 56"/>
                  <a:gd name="T4" fmla="*/ 0 w 91"/>
                  <a:gd name="T5" fmla="*/ 30 h 56"/>
                  <a:gd name="T6" fmla="*/ 45 w 91"/>
                  <a:gd name="T7" fmla="*/ 0 h 56"/>
                  <a:gd name="T8" fmla="*/ 91 w 91"/>
                  <a:gd name="T9" fmla="*/ 30 h 56"/>
                </a:gdLst>
                <a:ahLst/>
                <a:cxnLst>
                  <a:cxn ang="0">
                    <a:pos x="T0" y="T1"/>
                  </a:cxn>
                  <a:cxn ang="0">
                    <a:pos x="T2" y="T3"/>
                  </a:cxn>
                  <a:cxn ang="0">
                    <a:pos x="T4" y="T5"/>
                  </a:cxn>
                  <a:cxn ang="0">
                    <a:pos x="T6" y="T7"/>
                  </a:cxn>
                  <a:cxn ang="0">
                    <a:pos x="T8" y="T9"/>
                  </a:cxn>
                </a:cxnLst>
                <a:rect l="0" t="0" r="r" b="b"/>
                <a:pathLst>
                  <a:path w="91" h="56">
                    <a:moveTo>
                      <a:pt x="91" y="30"/>
                    </a:moveTo>
                    <a:lnTo>
                      <a:pt x="45" y="56"/>
                    </a:lnTo>
                    <a:lnTo>
                      <a:pt x="0" y="30"/>
                    </a:lnTo>
                    <a:lnTo>
                      <a:pt x="45" y="0"/>
                    </a:lnTo>
                    <a:lnTo>
                      <a:pt x="91"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346" name="Freeform 390">
                <a:extLst>
                  <a:ext uri="{FF2B5EF4-FFF2-40B4-BE49-F238E27FC236}">
                    <a16:creationId xmlns:a16="http://schemas.microsoft.com/office/drawing/2014/main" id="{5114F4D7-7E69-DE9F-05EB-D57278291132}"/>
                  </a:ext>
                </a:extLst>
              </p:cNvPr>
              <p:cNvSpPr>
                <a:spLocks/>
              </p:cNvSpPr>
              <p:nvPr/>
            </p:nvSpPr>
            <p:spPr bwMode="auto">
              <a:xfrm>
                <a:off x="4929" y="4358"/>
                <a:ext cx="45" cy="30"/>
              </a:xfrm>
              <a:custGeom>
                <a:avLst/>
                <a:gdLst>
                  <a:gd name="T0" fmla="*/ 45 w 45"/>
                  <a:gd name="T1" fmla="*/ 0 h 30"/>
                  <a:gd name="T2" fmla="*/ 45 w 45"/>
                  <a:gd name="T3" fmla="*/ 5 h 30"/>
                  <a:gd name="T4" fmla="*/ 0 w 45"/>
                  <a:gd name="T5" fmla="*/ 30 h 30"/>
                  <a:gd name="T6" fmla="*/ 0 w 45"/>
                  <a:gd name="T7" fmla="*/ 25 h 30"/>
                  <a:gd name="T8" fmla="*/ 45 w 45"/>
                  <a:gd name="T9" fmla="*/ 0 h 30"/>
                </a:gdLst>
                <a:ahLst/>
                <a:cxnLst>
                  <a:cxn ang="0">
                    <a:pos x="T0" y="T1"/>
                  </a:cxn>
                  <a:cxn ang="0">
                    <a:pos x="T2" y="T3"/>
                  </a:cxn>
                  <a:cxn ang="0">
                    <a:pos x="T4" y="T5"/>
                  </a:cxn>
                  <a:cxn ang="0">
                    <a:pos x="T6" y="T7"/>
                  </a:cxn>
                  <a:cxn ang="0">
                    <a:pos x="T8" y="T9"/>
                  </a:cxn>
                </a:cxnLst>
                <a:rect l="0" t="0" r="r" b="b"/>
                <a:pathLst>
                  <a:path w="45" h="30">
                    <a:moveTo>
                      <a:pt x="45" y="0"/>
                    </a:moveTo>
                    <a:lnTo>
                      <a:pt x="45" y="5"/>
                    </a:lnTo>
                    <a:lnTo>
                      <a:pt x="0" y="30"/>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347" name="Freeform 391">
                <a:extLst>
                  <a:ext uri="{FF2B5EF4-FFF2-40B4-BE49-F238E27FC236}">
                    <a16:creationId xmlns:a16="http://schemas.microsoft.com/office/drawing/2014/main" id="{A849EC18-4670-79CB-2D51-17F6B42AFDD7}"/>
                  </a:ext>
                </a:extLst>
              </p:cNvPr>
              <p:cNvSpPr>
                <a:spLocks/>
              </p:cNvSpPr>
              <p:nvPr/>
            </p:nvSpPr>
            <p:spPr bwMode="auto">
              <a:xfrm>
                <a:off x="4878" y="4358"/>
                <a:ext cx="51" cy="30"/>
              </a:xfrm>
              <a:custGeom>
                <a:avLst/>
                <a:gdLst>
                  <a:gd name="T0" fmla="*/ 51 w 51"/>
                  <a:gd name="T1" fmla="*/ 25 h 30"/>
                  <a:gd name="T2" fmla="*/ 51 w 51"/>
                  <a:gd name="T3" fmla="*/ 30 h 30"/>
                  <a:gd name="T4" fmla="*/ 0 w 51"/>
                  <a:gd name="T5" fmla="*/ 5 h 30"/>
                  <a:gd name="T6" fmla="*/ 0 w 51"/>
                  <a:gd name="T7" fmla="*/ 0 h 30"/>
                  <a:gd name="T8" fmla="*/ 51 w 51"/>
                  <a:gd name="T9" fmla="*/ 25 h 30"/>
                </a:gdLst>
                <a:ahLst/>
                <a:cxnLst>
                  <a:cxn ang="0">
                    <a:pos x="T0" y="T1"/>
                  </a:cxn>
                  <a:cxn ang="0">
                    <a:pos x="T2" y="T3"/>
                  </a:cxn>
                  <a:cxn ang="0">
                    <a:pos x="T4" y="T5"/>
                  </a:cxn>
                  <a:cxn ang="0">
                    <a:pos x="T6" y="T7"/>
                  </a:cxn>
                  <a:cxn ang="0">
                    <a:pos x="T8" y="T9"/>
                  </a:cxn>
                </a:cxnLst>
                <a:rect l="0" t="0" r="r" b="b"/>
                <a:pathLst>
                  <a:path w="51" h="30">
                    <a:moveTo>
                      <a:pt x="51" y="25"/>
                    </a:moveTo>
                    <a:lnTo>
                      <a:pt x="51" y="30"/>
                    </a:lnTo>
                    <a:lnTo>
                      <a:pt x="0" y="5"/>
                    </a:lnTo>
                    <a:lnTo>
                      <a:pt x="0" y="0"/>
                    </a:lnTo>
                    <a:lnTo>
                      <a:pt x="51"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348" name="Freeform 392">
                <a:extLst>
                  <a:ext uri="{FF2B5EF4-FFF2-40B4-BE49-F238E27FC236}">
                    <a16:creationId xmlns:a16="http://schemas.microsoft.com/office/drawing/2014/main" id="{2FF3C1A5-A2C8-B9B8-3605-A14CCDD3BAAB}"/>
                  </a:ext>
                </a:extLst>
              </p:cNvPr>
              <p:cNvSpPr>
                <a:spLocks/>
              </p:cNvSpPr>
              <p:nvPr/>
            </p:nvSpPr>
            <p:spPr bwMode="auto">
              <a:xfrm>
                <a:off x="4878" y="4327"/>
                <a:ext cx="96" cy="56"/>
              </a:xfrm>
              <a:custGeom>
                <a:avLst/>
                <a:gdLst>
                  <a:gd name="T0" fmla="*/ 96 w 96"/>
                  <a:gd name="T1" fmla="*/ 31 h 56"/>
                  <a:gd name="T2" fmla="*/ 51 w 96"/>
                  <a:gd name="T3" fmla="*/ 56 h 56"/>
                  <a:gd name="T4" fmla="*/ 0 w 96"/>
                  <a:gd name="T5" fmla="*/ 31 h 56"/>
                  <a:gd name="T6" fmla="*/ 51 w 96"/>
                  <a:gd name="T7" fmla="*/ 0 h 56"/>
                  <a:gd name="T8" fmla="*/ 96 w 96"/>
                  <a:gd name="T9" fmla="*/ 31 h 56"/>
                </a:gdLst>
                <a:ahLst/>
                <a:cxnLst>
                  <a:cxn ang="0">
                    <a:pos x="T0" y="T1"/>
                  </a:cxn>
                  <a:cxn ang="0">
                    <a:pos x="T2" y="T3"/>
                  </a:cxn>
                  <a:cxn ang="0">
                    <a:pos x="T4" y="T5"/>
                  </a:cxn>
                  <a:cxn ang="0">
                    <a:pos x="T6" y="T7"/>
                  </a:cxn>
                  <a:cxn ang="0">
                    <a:pos x="T8" y="T9"/>
                  </a:cxn>
                </a:cxnLst>
                <a:rect l="0" t="0" r="r" b="b"/>
                <a:pathLst>
                  <a:path w="96" h="56">
                    <a:moveTo>
                      <a:pt x="96" y="31"/>
                    </a:moveTo>
                    <a:lnTo>
                      <a:pt x="51" y="56"/>
                    </a:lnTo>
                    <a:lnTo>
                      <a:pt x="0" y="31"/>
                    </a:lnTo>
                    <a:lnTo>
                      <a:pt x="51" y="0"/>
                    </a:lnTo>
                    <a:lnTo>
                      <a:pt x="96" y="3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349" name="Freeform 393">
                <a:extLst>
                  <a:ext uri="{FF2B5EF4-FFF2-40B4-BE49-F238E27FC236}">
                    <a16:creationId xmlns:a16="http://schemas.microsoft.com/office/drawing/2014/main" id="{BBCDB3C2-202F-70B7-8BEA-4D977DDC16FF}"/>
                  </a:ext>
                </a:extLst>
              </p:cNvPr>
              <p:cNvSpPr>
                <a:spLocks/>
              </p:cNvSpPr>
              <p:nvPr/>
            </p:nvSpPr>
            <p:spPr bwMode="auto">
              <a:xfrm>
                <a:off x="4989" y="4388"/>
                <a:ext cx="46" cy="35"/>
              </a:xfrm>
              <a:custGeom>
                <a:avLst/>
                <a:gdLst>
                  <a:gd name="T0" fmla="*/ 46 w 46"/>
                  <a:gd name="T1" fmla="*/ 0 h 35"/>
                  <a:gd name="T2" fmla="*/ 46 w 46"/>
                  <a:gd name="T3" fmla="*/ 10 h 35"/>
                  <a:gd name="T4" fmla="*/ 0 w 46"/>
                  <a:gd name="T5" fmla="*/ 35 h 35"/>
                  <a:gd name="T6" fmla="*/ 0 w 46"/>
                  <a:gd name="T7" fmla="*/ 30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10"/>
                    </a:lnTo>
                    <a:lnTo>
                      <a:pt x="0" y="35"/>
                    </a:lnTo>
                    <a:lnTo>
                      <a:pt x="0" y="30"/>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350" name="Freeform 394">
                <a:extLst>
                  <a:ext uri="{FF2B5EF4-FFF2-40B4-BE49-F238E27FC236}">
                    <a16:creationId xmlns:a16="http://schemas.microsoft.com/office/drawing/2014/main" id="{FF25F74D-8645-3EE7-7484-38243A2ECF3A}"/>
                  </a:ext>
                </a:extLst>
              </p:cNvPr>
              <p:cNvSpPr>
                <a:spLocks/>
              </p:cNvSpPr>
              <p:nvPr/>
            </p:nvSpPr>
            <p:spPr bwMode="auto">
              <a:xfrm>
                <a:off x="4939" y="4388"/>
                <a:ext cx="50" cy="35"/>
              </a:xfrm>
              <a:custGeom>
                <a:avLst/>
                <a:gdLst>
                  <a:gd name="T0" fmla="*/ 50 w 50"/>
                  <a:gd name="T1" fmla="*/ 30 h 35"/>
                  <a:gd name="T2" fmla="*/ 50 w 50"/>
                  <a:gd name="T3" fmla="*/ 35 h 35"/>
                  <a:gd name="T4" fmla="*/ 0 w 50"/>
                  <a:gd name="T5" fmla="*/ 10 h 35"/>
                  <a:gd name="T6" fmla="*/ 0 w 50"/>
                  <a:gd name="T7" fmla="*/ 0 h 35"/>
                  <a:gd name="T8" fmla="*/ 50 w 50"/>
                  <a:gd name="T9" fmla="*/ 30 h 35"/>
                </a:gdLst>
                <a:ahLst/>
                <a:cxnLst>
                  <a:cxn ang="0">
                    <a:pos x="T0" y="T1"/>
                  </a:cxn>
                  <a:cxn ang="0">
                    <a:pos x="T2" y="T3"/>
                  </a:cxn>
                  <a:cxn ang="0">
                    <a:pos x="T4" y="T5"/>
                  </a:cxn>
                  <a:cxn ang="0">
                    <a:pos x="T6" y="T7"/>
                  </a:cxn>
                  <a:cxn ang="0">
                    <a:pos x="T8" y="T9"/>
                  </a:cxn>
                </a:cxnLst>
                <a:rect l="0" t="0" r="r" b="b"/>
                <a:pathLst>
                  <a:path w="50" h="35">
                    <a:moveTo>
                      <a:pt x="50" y="30"/>
                    </a:moveTo>
                    <a:lnTo>
                      <a:pt x="50" y="35"/>
                    </a:lnTo>
                    <a:lnTo>
                      <a:pt x="0" y="10"/>
                    </a:lnTo>
                    <a:lnTo>
                      <a:pt x="0" y="0"/>
                    </a:lnTo>
                    <a:lnTo>
                      <a:pt x="50"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351" name="Freeform 395">
                <a:extLst>
                  <a:ext uri="{FF2B5EF4-FFF2-40B4-BE49-F238E27FC236}">
                    <a16:creationId xmlns:a16="http://schemas.microsoft.com/office/drawing/2014/main" id="{92AC72DF-7FD8-09D0-7601-BE2582344157}"/>
                  </a:ext>
                </a:extLst>
              </p:cNvPr>
              <p:cNvSpPr>
                <a:spLocks/>
              </p:cNvSpPr>
              <p:nvPr/>
            </p:nvSpPr>
            <p:spPr bwMode="auto">
              <a:xfrm>
                <a:off x="4939" y="4363"/>
                <a:ext cx="96" cy="55"/>
              </a:xfrm>
              <a:custGeom>
                <a:avLst/>
                <a:gdLst>
                  <a:gd name="T0" fmla="*/ 96 w 96"/>
                  <a:gd name="T1" fmla="*/ 25 h 55"/>
                  <a:gd name="T2" fmla="*/ 50 w 96"/>
                  <a:gd name="T3" fmla="*/ 55 h 55"/>
                  <a:gd name="T4" fmla="*/ 0 w 96"/>
                  <a:gd name="T5" fmla="*/ 25 h 55"/>
                  <a:gd name="T6" fmla="*/ 50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50" y="55"/>
                    </a:lnTo>
                    <a:lnTo>
                      <a:pt x="0" y="25"/>
                    </a:lnTo>
                    <a:lnTo>
                      <a:pt x="50"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352" name="Freeform 396">
                <a:extLst>
                  <a:ext uri="{FF2B5EF4-FFF2-40B4-BE49-F238E27FC236}">
                    <a16:creationId xmlns:a16="http://schemas.microsoft.com/office/drawing/2014/main" id="{70A3CAF5-1D6F-5CFF-2D78-348C0E9AF87A}"/>
                  </a:ext>
                </a:extLst>
              </p:cNvPr>
              <p:cNvSpPr>
                <a:spLocks/>
              </p:cNvSpPr>
              <p:nvPr/>
            </p:nvSpPr>
            <p:spPr bwMode="auto">
              <a:xfrm>
                <a:off x="5045" y="4423"/>
                <a:ext cx="50" cy="35"/>
              </a:xfrm>
              <a:custGeom>
                <a:avLst/>
                <a:gdLst>
                  <a:gd name="T0" fmla="*/ 50 w 50"/>
                  <a:gd name="T1" fmla="*/ 0 h 35"/>
                  <a:gd name="T2" fmla="*/ 50 w 50"/>
                  <a:gd name="T3" fmla="*/ 10 h 35"/>
                  <a:gd name="T4" fmla="*/ 0 w 50"/>
                  <a:gd name="T5" fmla="*/ 35 h 35"/>
                  <a:gd name="T6" fmla="*/ 0 w 50"/>
                  <a:gd name="T7" fmla="*/ 30 h 35"/>
                  <a:gd name="T8" fmla="*/ 50 w 50"/>
                  <a:gd name="T9" fmla="*/ 0 h 35"/>
                </a:gdLst>
                <a:ahLst/>
                <a:cxnLst>
                  <a:cxn ang="0">
                    <a:pos x="T0" y="T1"/>
                  </a:cxn>
                  <a:cxn ang="0">
                    <a:pos x="T2" y="T3"/>
                  </a:cxn>
                  <a:cxn ang="0">
                    <a:pos x="T4" y="T5"/>
                  </a:cxn>
                  <a:cxn ang="0">
                    <a:pos x="T6" y="T7"/>
                  </a:cxn>
                  <a:cxn ang="0">
                    <a:pos x="T8" y="T9"/>
                  </a:cxn>
                </a:cxnLst>
                <a:rect l="0" t="0" r="r" b="b"/>
                <a:pathLst>
                  <a:path w="50" h="35">
                    <a:moveTo>
                      <a:pt x="50" y="0"/>
                    </a:moveTo>
                    <a:lnTo>
                      <a:pt x="50" y="10"/>
                    </a:lnTo>
                    <a:lnTo>
                      <a:pt x="0" y="35"/>
                    </a:lnTo>
                    <a:lnTo>
                      <a:pt x="0" y="30"/>
                    </a:lnTo>
                    <a:lnTo>
                      <a:pt x="50"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353" name="Freeform 397">
                <a:extLst>
                  <a:ext uri="{FF2B5EF4-FFF2-40B4-BE49-F238E27FC236}">
                    <a16:creationId xmlns:a16="http://schemas.microsoft.com/office/drawing/2014/main" id="{0FEBB9D7-995B-135C-DADF-334BD3F12EFE}"/>
                  </a:ext>
                </a:extLst>
              </p:cNvPr>
              <p:cNvSpPr>
                <a:spLocks/>
              </p:cNvSpPr>
              <p:nvPr/>
            </p:nvSpPr>
            <p:spPr bwMode="auto">
              <a:xfrm>
                <a:off x="4999" y="4423"/>
                <a:ext cx="46" cy="35"/>
              </a:xfrm>
              <a:custGeom>
                <a:avLst/>
                <a:gdLst>
                  <a:gd name="T0" fmla="*/ 46 w 46"/>
                  <a:gd name="T1" fmla="*/ 30 h 35"/>
                  <a:gd name="T2" fmla="*/ 46 w 46"/>
                  <a:gd name="T3" fmla="*/ 35 h 35"/>
                  <a:gd name="T4" fmla="*/ 0 w 46"/>
                  <a:gd name="T5" fmla="*/ 10 h 35"/>
                  <a:gd name="T6" fmla="*/ 0 w 46"/>
                  <a:gd name="T7" fmla="*/ 0 h 35"/>
                  <a:gd name="T8" fmla="*/ 46 w 46"/>
                  <a:gd name="T9" fmla="*/ 30 h 35"/>
                </a:gdLst>
                <a:ahLst/>
                <a:cxnLst>
                  <a:cxn ang="0">
                    <a:pos x="T0" y="T1"/>
                  </a:cxn>
                  <a:cxn ang="0">
                    <a:pos x="T2" y="T3"/>
                  </a:cxn>
                  <a:cxn ang="0">
                    <a:pos x="T4" y="T5"/>
                  </a:cxn>
                  <a:cxn ang="0">
                    <a:pos x="T6" y="T7"/>
                  </a:cxn>
                  <a:cxn ang="0">
                    <a:pos x="T8" y="T9"/>
                  </a:cxn>
                </a:cxnLst>
                <a:rect l="0" t="0" r="r" b="b"/>
                <a:pathLst>
                  <a:path w="46" h="35">
                    <a:moveTo>
                      <a:pt x="46" y="30"/>
                    </a:moveTo>
                    <a:lnTo>
                      <a:pt x="46" y="35"/>
                    </a:lnTo>
                    <a:lnTo>
                      <a:pt x="0" y="10"/>
                    </a:lnTo>
                    <a:lnTo>
                      <a:pt x="0" y="0"/>
                    </a:lnTo>
                    <a:lnTo>
                      <a:pt x="46"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354" name="Freeform 398">
                <a:extLst>
                  <a:ext uri="{FF2B5EF4-FFF2-40B4-BE49-F238E27FC236}">
                    <a16:creationId xmlns:a16="http://schemas.microsoft.com/office/drawing/2014/main" id="{EF2398B6-A1A9-E411-FEEE-A63332B5FF09}"/>
                  </a:ext>
                </a:extLst>
              </p:cNvPr>
              <p:cNvSpPr>
                <a:spLocks/>
              </p:cNvSpPr>
              <p:nvPr/>
            </p:nvSpPr>
            <p:spPr bwMode="auto">
              <a:xfrm>
                <a:off x="4999" y="4398"/>
                <a:ext cx="96" cy="55"/>
              </a:xfrm>
              <a:custGeom>
                <a:avLst/>
                <a:gdLst>
                  <a:gd name="T0" fmla="*/ 96 w 96"/>
                  <a:gd name="T1" fmla="*/ 25 h 55"/>
                  <a:gd name="T2" fmla="*/ 46 w 96"/>
                  <a:gd name="T3" fmla="*/ 55 h 55"/>
                  <a:gd name="T4" fmla="*/ 0 w 96"/>
                  <a:gd name="T5" fmla="*/ 25 h 55"/>
                  <a:gd name="T6" fmla="*/ 46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46" y="55"/>
                    </a:lnTo>
                    <a:lnTo>
                      <a:pt x="0" y="25"/>
                    </a:lnTo>
                    <a:lnTo>
                      <a:pt x="46"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355" name="Freeform 399">
                <a:extLst>
                  <a:ext uri="{FF2B5EF4-FFF2-40B4-BE49-F238E27FC236}">
                    <a16:creationId xmlns:a16="http://schemas.microsoft.com/office/drawing/2014/main" id="{D487CEE2-FDBC-43B4-58C9-BAFCCD6105FE}"/>
                  </a:ext>
                </a:extLst>
              </p:cNvPr>
              <p:cNvSpPr>
                <a:spLocks/>
              </p:cNvSpPr>
              <p:nvPr/>
            </p:nvSpPr>
            <p:spPr bwMode="auto">
              <a:xfrm>
                <a:off x="5166" y="4494"/>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356" name="Freeform 400">
                <a:extLst>
                  <a:ext uri="{FF2B5EF4-FFF2-40B4-BE49-F238E27FC236}">
                    <a16:creationId xmlns:a16="http://schemas.microsoft.com/office/drawing/2014/main" id="{CA75379F-1D7C-FA35-EE66-20736E168728}"/>
                  </a:ext>
                </a:extLst>
              </p:cNvPr>
              <p:cNvSpPr>
                <a:spLocks/>
              </p:cNvSpPr>
              <p:nvPr/>
            </p:nvSpPr>
            <p:spPr bwMode="auto">
              <a:xfrm>
                <a:off x="5060" y="4458"/>
                <a:ext cx="106" cy="71"/>
              </a:xfrm>
              <a:custGeom>
                <a:avLst/>
                <a:gdLst>
                  <a:gd name="T0" fmla="*/ 106 w 106"/>
                  <a:gd name="T1" fmla="*/ 61 h 71"/>
                  <a:gd name="T2" fmla="*/ 106 w 106"/>
                  <a:gd name="T3" fmla="*/ 71 h 71"/>
                  <a:gd name="T4" fmla="*/ 0 w 106"/>
                  <a:gd name="T5" fmla="*/ 11 h 71"/>
                  <a:gd name="T6" fmla="*/ 0 w 106"/>
                  <a:gd name="T7" fmla="*/ 0 h 71"/>
                  <a:gd name="T8" fmla="*/ 106 w 106"/>
                  <a:gd name="T9" fmla="*/ 61 h 71"/>
                </a:gdLst>
                <a:ahLst/>
                <a:cxnLst>
                  <a:cxn ang="0">
                    <a:pos x="T0" y="T1"/>
                  </a:cxn>
                  <a:cxn ang="0">
                    <a:pos x="T2" y="T3"/>
                  </a:cxn>
                  <a:cxn ang="0">
                    <a:pos x="T4" y="T5"/>
                  </a:cxn>
                  <a:cxn ang="0">
                    <a:pos x="T6" y="T7"/>
                  </a:cxn>
                  <a:cxn ang="0">
                    <a:pos x="T8" y="T9"/>
                  </a:cxn>
                </a:cxnLst>
                <a:rect l="0" t="0" r="r" b="b"/>
                <a:pathLst>
                  <a:path w="106" h="71">
                    <a:moveTo>
                      <a:pt x="106" y="61"/>
                    </a:moveTo>
                    <a:lnTo>
                      <a:pt x="106" y="71"/>
                    </a:lnTo>
                    <a:lnTo>
                      <a:pt x="0" y="11"/>
                    </a:lnTo>
                    <a:lnTo>
                      <a:pt x="0" y="0"/>
                    </a:lnTo>
                    <a:lnTo>
                      <a:pt x="106" y="61"/>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357" name="Freeform 401">
                <a:extLst>
                  <a:ext uri="{FF2B5EF4-FFF2-40B4-BE49-F238E27FC236}">
                    <a16:creationId xmlns:a16="http://schemas.microsoft.com/office/drawing/2014/main" id="{20DEB228-8AF3-E5A4-0683-770016C67D63}"/>
                  </a:ext>
                </a:extLst>
              </p:cNvPr>
              <p:cNvSpPr>
                <a:spLocks/>
              </p:cNvSpPr>
              <p:nvPr/>
            </p:nvSpPr>
            <p:spPr bwMode="auto">
              <a:xfrm>
                <a:off x="5060" y="4433"/>
                <a:ext cx="151" cy="86"/>
              </a:xfrm>
              <a:custGeom>
                <a:avLst/>
                <a:gdLst>
                  <a:gd name="T0" fmla="*/ 151 w 151"/>
                  <a:gd name="T1" fmla="*/ 61 h 86"/>
                  <a:gd name="T2" fmla="*/ 106 w 151"/>
                  <a:gd name="T3" fmla="*/ 86 h 86"/>
                  <a:gd name="T4" fmla="*/ 0 w 151"/>
                  <a:gd name="T5" fmla="*/ 25 h 86"/>
                  <a:gd name="T6" fmla="*/ 45 w 151"/>
                  <a:gd name="T7" fmla="*/ 0 h 86"/>
                  <a:gd name="T8" fmla="*/ 151 w 151"/>
                  <a:gd name="T9" fmla="*/ 61 h 86"/>
                </a:gdLst>
                <a:ahLst/>
                <a:cxnLst>
                  <a:cxn ang="0">
                    <a:pos x="T0" y="T1"/>
                  </a:cxn>
                  <a:cxn ang="0">
                    <a:pos x="T2" y="T3"/>
                  </a:cxn>
                  <a:cxn ang="0">
                    <a:pos x="T4" y="T5"/>
                  </a:cxn>
                  <a:cxn ang="0">
                    <a:pos x="T6" y="T7"/>
                  </a:cxn>
                  <a:cxn ang="0">
                    <a:pos x="T8" y="T9"/>
                  </a:cxn>
                </a:cxnLst>
                <a:rect l="0" t="0" r="r" b="b"/>
                <a:pathLst>
                  <a:path w="151" h="86">
                    <a:moveTo>
                      <a:pt x="151" y="61"/>
                    </a:moveTo>
                    <a:lnTo>
                      <a:pt x="106" y="86"/>
                    </a:lnTo>
                    <a:lnTo>
                      <a:pt x="0" y="25"/>
                    </a:lnTo>
                    <a:lnTo>
                      <a:pt x="45" y="0"/>
                    </a:lnTo>
                    <a:lnTo>
                      <a:pt x="151" y="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358" name="Freeform 402">
                <a:extLst>
                  <a:ext uri="{FF2B5EF4-FFF2-40B4-BE49-F238E27FC236}">
                    <a16:creationId xmlns:a16="http://schemas.microsoft.com/office/drawing/2014/main" id="{9176C819-D0F6-CC3C-6D29-2155369CA4F1}"/>
                  </a:ext>
                </a:extLst>
              </p:cNvPr>
              <p:cNvSpPr>
                <a:spLocks/>
              </p:cNvSpPr>
              <p:nvPr/>
            </p:nvSpPr>
            <p:spPr bwMode="auto">
              <a:xfrm>
                <a:off x="4450" y="4151"/>
                <a:ext cx="51" cy="35"/>
              </a:xfrm>
              <a:custGeom>
                <a:avLst/>
                <a:gdLst>
                  <a:gd name="T0" fmla="*/ 51 w 51"/>
                  <a:gd name="T1" fmla="*/ 0 h 35"/>
                  <a:gd name="T2" fmla="*/ 51 w 51"/>
                  <a:gd name="T3" fmla="*/ 5 h 35"/>
                  <a:gd name="T4" fmla="*/ 0 w 51"/>
                  <a:gd name="T5" fmla="*/ 35 h 35"/>
                  <a:gd name="T6" fmla="*/ 0 w 51"/>
                  <a:gd name="T7" fmla="*/ 25 h 35"/>
                  <a:gd name="T8" fmla="*/ 51 w 51"/>
                  <a:gd name="T9" fmla="*/ 0 h 35"/>
                </a:gdLst>
                <a:ahLst/>
                <a:cxnLst>
                  <a:cxn ang="0">
                    <a:pos x="T0" y="T1"/>
                  </a:cxn>
                  <a:cxn ang="0">
                    <a:pos x="T2" y="T3"/>
                  </a:cxn>
                  <a:cxn ang="0">
                    <a:pos x="T4" y="T5"/>
                  </a:cxn>
                  <a:cxn ang="0">
                    <a:pos x="T6" y="T7"/>
                  </a:cxn>
                  <a:cxn ang="0">
                    <a:pos x="T8" y="T9"/>
                  </a:cxn>
                </a:cxnLst>
                <a:rect l="0" t="0" r="r" b="b"/>
                <a:pathLst>
                  <a:path w="51" h="35">
                    <a:moveTo>
                      <a:pt x="51" y="0"/>
                    </a:moveTo>
                    <a:lnTo>
                      <a:pt x="51" y="5"/>
                    </a:lnTo>
                    <a:lnTo>
                      <a:pt x="0" y="35"/>
                    </a:lnTo>
                    <a:lnTo>
                      <a:pt x="0" y="25"/>
                    </a:lnTo>
                    <a:lnTo>
                      <a:pt x="51"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359" name="Freeform 403">
                <a:extLst>
                  <a:ext uri="{FF2B5EF4-FFF2-40B4-BE49-F238E27FC236}">
                    <a16:creationId xmlns:a16="http://schemas.microsoft.com/office/drawing/2014/main" id="{58B1B1FD-0A98-9CEC-9B91-1DFD43863B78}"/>
                  </a:ext>
                </a:extLst>
              </p:cNvPr>
              <p:cNvSpPr>
                <a:spLocks/>
              </p:cNvSpPr>
              <p:nvPr/>
            </p:nvSpPr>
            <p:spPr bwMode="auto">
              <a:xfrm>
                <a:off x="4405" y="4151"/>
                <a:ext cx="45" cy="35"/>
              </a:xfrm>
              <a:custGeom>
                <a:avLst/>
                <a:gdLst>
                  <a:gd name="T0" fmla="*/ 45 w 45"/>
                  <a:gd name="T1" fmla="*/ 25 h 35"/>
                  <a:gd name="T2" fmla="*/ 45 w 45"/>
                  <a:gd name="T3" fmla="*/ 35 h 35"/>
                  <a:gd name="T4" fmla="*/ 0 w 45"/>
                  <a:gd name="T5" fmla="*/ 5 h 35"/>
                  <a:gd name="T6" fmla="*/ 0 w 45"/>
                  <a:gd name="T7" fmla="*/ 0 h 35"/>
                  <a:gd name="T8" fmla="*/ 45 w 45"/>
                  <a:gd name="T9" fmla="*/ 25 h 35"/>
                </a:gdLst>
                <a:ahLst/>
                <a:cxnLst>
                  <a:cxn ang="0">
                    <a:pos x="T0" y="T1"/>
                  </a:cxn>
                  <a:cxn ang="0">
                    <a:pos x="T2" y="T3"/>
                  </a:cxn>
                  <a:cxn ang="0">
                    <a:pos x="T4" y="T5"/>
                  </a:cxn>
                  <a:cxn ang="0">
                    <a:pos x="T6" y="T7"/>
                  </a:cxn>
                  <a:cxn ang="0">
                    <a:pos x="T8" y="T9"/>
                  </a:cxn>
                </a:cxnLst>
                <a:rect l="0" t="0" r="r" b="b"/>
                <a:pathLst>
                  <a:path w="45" h="35">
                    <a:moveTo>
                      <a:pt x="45" y="25"/>
                    </a:moveTo>
                    <a:lnTo>
                      <a:pt x="45" y="35"/>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360" name="Freeform 404">
                <a:extLst>
                  <a:ext uri="{FF2B5EF4-FFF2-40B4-BE49-F238E27FC236}">
                    <a16:creationId xmlns:a16="http://schemas.microsoft.com/office/drawing/2014/main" id="{E8E55762-2752-ADFB-DFA9-66D1F3F48DCB}"/>
                  </a:ext>
                </a:extLst>
              </p:cNvPr>
              <p:cNvSpPr>
                <a:spLocks/>
              </p:cNvSpPr>
              <p:nvPr/>
            </p:nvSpPr>
            <p:spPr bwMode="auto">
              <a:xfrm>
                <a:off x="4405" y="4121"/>
                <a:ext cx="96" cy="55"/>
              </a:xfrm>
              <a:custGeom>
                <a:avLst/>
                <a:gdLst>
                  <a:gd name="T0" fmla="*/ 96 w 96"/>
                  <a:gd name="T1" fmla="*/ 30 h 55"/>
                  <a:gd name="T2" fmla="*/ 45 w 96"/>
                  <a:gd name="T3" fmla="*/ 55 h 55"/>
                  <a:gd name="T4" fmla="*/ 0 w 96"/>
                  <a:gd name="T5" fmla="*/ 30 h 55"/>
                  <a:gd name="T6" fmla="*/ 45 w 96"/>
                  <a:gd name="T7" fmla="*/ 0 h 55"/>
                  <a:gd name="T8" fmla="*/ 96 w 96"/>
                  <a:gd name="T9" fmla="*/ 30 h 55"/>
                </a:gdLst>
                <a:ahLst/>
                <a:cxnLst>
                  <a:cxn ang="0">
                    <a:pos x="T0" y="T1"/>
                  </a:cxn>
                  <a:cxn ang="0">
                    <a:pos x="T2" y="T3"/>
                  </a:cxn>
                  <a:cxn ang="0">
                    <a:pos x="T4" y="T5"/>
                  </a:cxn>
                  <a:cxn ang="0">
                    <a:pos x="T6" y="T7"/>
                  </a:cxn>
                  <a:cxn ang="0">
                    <a:pos x="T8" y="T9"/>
                  </a:cxn>
                </a:cxnLst>
                <a:rect l="0" t="0" r="r" b="b"/>
                <a:pathLst>
                  <a:path w="96" h="55">
                    <a:moveTo>
                      <a:pt x="96" y="30"/>
                    </a:moveTo>
                    <a:lnTo>
                      <a:pt x="45" y="55"/>
                    </a:lnTo>
                    <a:lnTo>
                      <a:pt x="0" y="30"/>
                    </a:lnTo>
                    <a:lnTo>
                      <a:pt x="45" y="0"/>
                    </a:lnTo>
                    <a:lnTo>
                      <a:pt x="96"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361" name="Freeform 405">
                <a:extLst>
                  <a:ext uri="{FF2B5EF4-FFF2-40B4-BE49-F238E27FC236}">
                    <a16:creationId xmlns:a16="http://schemas.microsoft.com/office/drawing/2014/main" id="{D3BAF7F1-3774-AAA2-5FAA-311C159DA042}"/>
                  </a:ext>
                </a:extLst>
              </p:cNvPr>
              <p:cNvSpPr>
                <a:spLocks/>
              </p:cNvSpPr>
              <p:nvPr/>
            </p:nvSpPr>
            <p:spPr bwMode="auto">
              <a:xfrm>
                <a:off x="4511" y="4186"/>
                <a:ext cx="45" cy="31"/>
              </a:xfrm>
              <a:custGeom>
                <a:avLst/>
                <a:gdLst>
                  <a:gd name="T0" fmla="*/ 45 w 45"/>
                  <a:gd name="T1" fmla="*/ 0 h 31"/>
                  <a:gd name="T2" fmla="*/ 45 w 45"/>
                  <a:gd name="T3" fmla="*/ 6 h 31"/>
                  <a:gd name="T4" fmla="*/ 0 w 45"/>
                  <a:gd name="T5" fmla="*/ 31 h 31"/>
                  <a:gd name="T6" fmla="*/ 0 w 45"/>
                  <a:gd name="T7" fmla="*/ 26 h 31"/>
                  <a:gd name="T8" fmla="*/ 45 w 45"/>
                  <a:gd name="T9" fmla="*/ 0 h 31"/>
                </a:gdLst>
                <a:ahLst/>
                <a:cxnLst>
                  <a:cxn ang="0">
                    <a:pos x="T0" y="T1"/>
                  </a:cxn>
                  <a:cxn ang="0">
                    <a:pos x="T2" y="T3"/>
                  </a:cxn>
                  <a:cxn ang="0">
                    <a:pos x="T4" y="T5"/>
                  </a:cxn>
                  <a:cxn ang="0">
                    <a:pos x="T6" y="T7"/>
                  </a:cxn>
                  <a:cxn ang="0">
                    <a:pos x="T8" y="T9"/>
                  </a:cxn>
                </a:cxnLst>
                <a:rect l="0" t="0" r="r" b="b"/>
                <a:pathLst>
                  <a:path w="45" h="31">
                    <a:moveTo>
                      <a:pt x="45" y="0"/>
                    </a:moveTo>
                    <a:lnTo>
                      <a:pt x="45" y="6"/>
                    </a:lnTo>
                    <a:lnTo>
                      <a:pt x="0" y="31"/>
                    </a:lnTo>
                    <a:lnTo>
                      <a:pt x="0" y="26"/>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grpSp>
        <p:sp>
          <p:nvSpPr>
            <p:cNvPr id="37" name="Freeform 407">
              <a:extLst>
                <a:ext uri="{FF2B5EF4-FFF2-40B4-BE49-F238E27FC236}">
                  <a16:creationId xmlns:a16="http://schemas.microsoft.com/office/drawing/2014/main" id="{61F30F94-4BD3-8AC2-2D9D-E78872FBC48F}"/>
                </a:ext>
              </a:extLst>
            </p:cNvPr>
            <p:cNvSpPr>
              <a:spLocks/>
            </p:cNvSpPr>
            <p:nvPr/>
          </p:nvSpPr>
          <p:spPr bwMode="auto">
            <a:xfrm>
              <a:off x="4466" y="4186"/>
              <a:ext cx="45" cy="31"/>
            </a:xfrm>
            <a:custGeom>
              <a:avLst/>
              <a:gdLst>
                <a:gd name="T0" fmla="*/ 45 w 45"/>
                <a:gd name="T1" fmla="*/ 26 h 31"/>
                <a:gd name="T2" fmla="*/ 45 w 45"/>
                <a:gd name="T3" fmla="*/ 31 h 31"/>
                <a:gd name="T4" fmla="*/ 0 w 45"/>
                <a:gd name="T5" fmla="*/ 6 h 31"/>
                <a:gd name="T6" fmla="*/ 0 w 45"/>
                <a:gd name="T7" fmla="*/ 0 h 31"/>
                <a:gd name="T8" fmla="*/ 45 w 45"/>
                <a:gd name="T9" fmla="*/ 26 h 31"/>
              </a:gdLst>
              <a:ahLst/>
              <a:cxnLst>
                <a:cxn ang="0">
                  <a:pos x="T0" y="T1"/>
                </a:cxn>
                <a:cxn ang="0">
                  <a:pos x="T2" y="T3"/>
                </a:cxn>
                <a:cxn ang="0">
                  <a:pos x="T4" y="T5"/>
                </a:cxn>
                <a:cxn ang="0">
                  <a:pos x="T6" y="T7"/>
                </a:cxn>
                <a:cxn ang="0">
                  <a:pos x="T8" y="T9"/>
                </a:cxn>
              </a:cxnLst>
              <a:rect l="0" t="0" r="r" b="b"/>
              <a:pathLst>
                <a:path w="45" h="31">
                  <a:moveTo>
                    <a:pt x="45" y="26"/>
                  </a:moveTo>
                  <a:lnTo>
                    <a:pt x="45" y="31"/>
                  </a:lnTo>
                  <a:lnTo>
                    <a:pt x="0" y="6"/>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39" name="Freeform 408">
              <a:extLst>
                <a:ext uri="{FF2B5EF4-FFF2-40B4-BE49-F238E27FC236}">
                  <a16:creationId xmlns:a16="http://schemas.microsoft.com/office/drawing/2014/main" id="{6FC28111-9340-A3C4-ACF3-44EB0C32FF90}"/>
                </a:ext>
              </a:extLst>
            </p:cNvPr>
            <p:cNvSpPr>
              <a:spLocks/>
            </p:cNvSpPr>
            <p:nvPr/>
          </p:nvSpPr>
          <p:spPr bwMode="auto">
            <a:xfrm>
              <a:off x="4466" y="4156"/>
              <a:ext cx="90" cy="56"/>
            </a:xfrm>
            <a:custGeom>
              <a:avLst/>
              <a:gdLst>
                <a:gd name="T0" fmla="*/ 90 w 90"/>
                <a:gd name="T1" fmla="*/ 30 h 56"/>
                <a:gd name="T2" fmla="*/ 45 w 90"/>
                <a:gd name="T3" fmla="*/ 56 h 56"/>
                <a:gd name="T4" fmla="*/ 0 w 90"/>
                <a:gd name="T5" fmla="*/ 30 h 56"/>
                <a:gd name="T6" fmla="*/ 45 w 90"/>
                <a:gd name="T7" fmla="*/ 0 h 56"/>
                <a:gd name="T8" fmla="*/ 90 w 90"/>
                <a:gd name="T9" fmla="*/ 30 h 56"/>
              </a:gdLst>
              <a:ahLst/>
              <a:cxnLst>
                <a:cxn ang="0">
                  <a:pos x="T0" y="T1"/>
                </a:cxn>
                <a:cxn ang="0">
                  <a:pos x="T2" y="T3"/>
                </a:cxn>
                <a:cxn ang="0">
                  <a:pos x="T4" y="T5"/>
                </a:cxn>
                <a:cxn ang="0">
                  <a:pos x="T6" y="T7"/>
                </a:cxn>
                <a:cxn ang="0">
                  <a:pos x="T8" y="T9"/>
                </a:cxn>
              </a:cxnLst>
              <a:rect l="0" t="0" r="r" b="b"/>
              <a:pathLst>
                <a:path w="90" h="56">
                  <a:moveTo>
                    <a:pt x="90" y="30"/>
                  </a:moveTo>
                  <a:lnTo>
                    <a:pt x="45" y="56"/>
                  </a:lnTo>
                  <a:lnTo>
                    <a:pt x="0" y="30"/>
                  </a:lnTo>
                  <a:lnTo>
                    <a:pt x="45" y="0"/>
                  </a:lnTo>
                  <a:lnTo>
                    <a:pt x="90"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41" name="Freeform 409">
              <a:extLst>
                <a:ext uri="{FF2B5EF4-FFF2-40B4-BE49-F238E27FC236}">
                  <a16:creationId xmlns:a16="http://schemas.microsoft.com/office/drawing/2014/main" id="{3660E52D-F09B-368E-34B8-0D71C3AF8B0C}"/>
                </a:ext>
              </a:extLst>
            </p:cNvPr>
            <p:cNvSpPr>
              <a:spLocks/>
            </p:cNvSpPr>
            <p:nvPr/>
          </p:nvSpPr>
          <p:spPr bwMode="auto">
            <a:xfrm>
              <a:off x="4571" y="4217"/>
              <a:ext cx="46" cy="35"/>
            </a:xfrm>
            <a:custGeom>
              <a:avLst/>
              <a:gdLst>
                <a:gd name="T0" fmla="*/ 46 w 46"/>
                <a:gd name="T1" fmla="*/ 0 h 35"/>
                <a:gd name="T2" fmla="*/ 46 w 46"/>
                <a:gd name="T3" fmla="*/ 10 h 35"/>
                <a:gd name="T4" fmla="*/ 0 w 46"/>
                <a:gd name="T5" fmla="*/ 35 h 35"/>
                <a:gd name="T6" fmla="*/ 0 w 46"/>
                <a:gd name="T7" fmla="*/ 30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10"/>
                  </a:lnTo>
                  <a:lnTo>
                    <a:pt x="0" y="35"/>
                  </a:lnTo>
                  <a:lnTo>
                    <a:pt x="0" y="30"/>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42" name="Freeform 410">
              <a:extLst>
                <a:ext uri="{FF2B5EF4-FFF2-40B4-BE49-F238E27FC236}">
                  <a16:creationId xmlns:a16="http://schemas.microsoft.com/office/drawing/2014/main" id="{889F8958-C833-2736-C9CF-EB7969F94756}"/>
                </a:ext>
              </a:extLst>
            </p:cNvPr>
            <p:cNvSpPr>
              <a:spLocks/>
            </p:cNvSpPr>
            <p:nvPr/>
          </p:nvSpPr>
          <p:spPr bwMode="auto">
            <a:xfrm>
              <a:off x="4526" y="4222"/>
              <a:ext cx="45" cy="30"/>
            </a:xfrm>
            <a:custGeom>
              <a:avLst/>
              <a:gdLst>
                <a:gd name="T0" fmla="*/ 45 w 45"/>
                <a:gd name="T1" fmla="*/ 25 h 30"/>
                <a:gd name="T2" fmla="*/ 45 w 45"/>
                <a:gd name="T3" fmla="*/ 30 h 30"/>
                <a:gd name="T4" fmla="*/ 0 w 45"/>
                <a:gd name="T5" fmla="*/ 5 h 30"/>
                <a:gd name="T6" fmla="*/ 0 w 45"/>
                <a:gd name="T7" fmla="*/ 0 h 30"/>
                <a:gd name="T8" fmla="*/ 45 w 45"/>
                <a:gd name="T9" fmla="*/ 25 h 30"/>
              </a:gdLst>
              <a:ahLst/>
              <a:cxnLst>
                <a:cxn ang="0">
                  <a:pos x="T0" y="T1"/>
                </a:cxn>
                <a:cxn ang="0">
                  <a:pos x="T2" y="T3"/>
                </a:cxn>
                <a:cxn ang="0">
                  <a:pos x="T4" y="T5"/>
                </a:cxn>
                <a:cxn ang="0">
                  <a:pos x="T6" y="T7"/>
                </a:cxn>
                <a:cxn ang="0">
                  <a:pos x="T8" y="T9"/>
                </a:cxn>
              </a:cxnLst>
              <a:rect l="0" t="0" r="r" b="b"/>
              <a:pathLst>
                <a:path w="45" h="30">
                  <a:moveTo>
                    <a:pt x="45" y="25"/>
                  </a:moveTo>
                  <a:lnTo>
                    <a:pt x="45" y="30"/>
                  </a:lnTo>
                  <a:lnTo>
                    <a:pt x="0" y="5"/>
                  </a:lnTo>
                  <a:lnTo>
                    <a:pt x="0" y="0"/>
                  </a:lnTo>
                  <a:lnTo>
                    <a:pt x="45" y="25"/>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43" name="Freeform 411">
              <a:extLst>
                <a:ext uri="{FF2B5EF4-FFF2-40B4-BE49-F238E27FC236}">
                  <a16:creationId xmlns:a16="http://schemas.microsoft.com/office/drawing/2014/main" id="{14756CB7-7207-22C7-DA83-EBB8B0D9A6D4}"/>
                </a:ext>
              </a:extLst>
            </p:cNvPr>
            <p:cNvSpPr>
              <a:spLocks/>
            </p:cNvSpPr>
            <p:nvPr/>
          </p:nvSpPr>
          <p:spPr bwMode="auto">
            <a:xfrm>
              <a:off x="4526" y="4192"/>
              <a:ext cx="91" cy="55"/>
            </a:xfrm>
            <a:custGeom>
              <a:avLst/>
              <a:gdLst>
                <a:gd name="T0" fmla="*/ 91 w 91"/>
                <a:gd name="T1" fmla="*/ 25 h 55"/>
                <a:gd name="T2" fmla="*/ 45 w 91"/>
                <a:gd name="T3" fmla="*/ 55 h 55"/>
                <a:gd name="T4" fmla="*/ 0 w 91"/>
                <a:gd name="T5" fmla="*/ 30 h 55"/>
                <a:gd name="T6" fmla="*/ 45 w 91"/>
                <a:gd name="T7" fmla="*/ 0 h 55"/>
                <a:gd name="T8" fmla="*/ 91 w 91"/>
                <a:gd name="T9" fmla="*/ 25 h 55"/>
              </a:gdLst>
              <a:ahLst/>
              <a:cxnLst>
                <a:cxn ang="0">
                  <a:pos x="T0" y="T1"/>
                </a:cxn>
                <a:cxn ang="0">
                  <a:pos x="T2" y="T3"/>
                </a:cxn>
                <a:cxn ang="0">
                  <a:pos x="T4" y="T5"/>
                </a:cxn>
                <a:cxn ang="0">
                  <a:pos x="T6" y="T7"/>
                </a:cxn>
                <a:cxn ang="0">
                  <a:pos x="T8" y="T9"/>
                </a:cxn>
              </a:cxnLst>
              <a:rect l="0" t="0" r="r" b="b"/>
              <a:pathLst>
                <a:path w="91" h="55">
                  <a:moveTo>
                    <a:pt x="91" y="25"/>
                  </a:moveTo>
                  <a:lnTo>
                    <a:pt x="45" y="55"/>
                  </a:lnTo>
                  <a:lnTo>
                    <a:pt x="0" y="30"/>
                  </a:lnTo>
                  <a:lnTo>
                    <a:pt x="45" y="0"/>
                  </a:lnTo>
                  <a:lnTo>
                    <a:pt x="91"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44" name="Freeform 412">
              <a:extLst>
                <a:ext uri="{FF2B5EF4-FFF2-40B4-BE49-F238E27FC236}">
                  <a16:creationId xmlns:a16="http://schemas.microsoft.com/office/drawing/2014/main" id="{815D9F5B-D579-E87E-D5D7-B9E27304CE7B}"/>
                </a:ext>
              </a:extLst>
            </p:cNvPr>
            <p:cNvSpPr>
              <a:spLocks/>
            </p:cNvSpPr>
            <p:nvPr/>
          </p:nvSpPr>
          <p:spPr bwMode="auto">
            <a:xfrm>
              <a:off x="4868" y="4388"/>
              <a:ext cx="46" cy="35"/>
            </a:xfrm>
            <a:custGeom>
              <a:avLst/>
              <a:gdLst>
                <a:gd name="T0" fmla="*/ 46 w 46"/>
                <a:gd name="T1" fmla="*/ 0 h 35"/>
                <a:gd name="T2" fmla="*/ 46 w 46"/>
                <a:gd name="T3" fmla="*/ 10 h 35"/>
                <a:gd name="T4" fmla="*/ 0 w 46"/>
                <a:gd name="T5" fmla="*/ 35 h 35"/>
                <a:gd name="T6" fmla="*/ 0 w 46"/>
                <a:gd name="T7" fmla="*/ 30 h 35"/>
                <a:gd name="T8" fmla="*/ 46 w 46"/>
                <a:gd name="T9" fmla="*/ 0 h 35"/>
              </a:gdLst>
              <a:ahLst/>
              <a:cxnLst>
                <a:cxn ang="0">
                  <a:pos x="T0" y="T1"/>
                </a:cxn>
                <a:cxn ang="0">
                  <a:pos x="T2" y="T3"/>
                </a:cxn>
                <a:cxn ang="0">
                  <a:pos x="T4" y="T5"/>
                </a:cxn>
                <a:cxn ang="0">
                  <a:pos x="T6" y="T7"/>
                </a:cxn>
                <a:cxn ang="0">
                  <a:pos x="T8" y="T9"/>
                </a:cxn>
              </a:cxnLst>
              <a:rect l="0" t="0" r="r" b="b"/>
              <a:pathLst>
                <a:path w="46" h="35">
                  <a:moveTo>
                    <a:pt x="46" y="0"/>
                  </a:moveTo>
                  <a:lnTo>
                    <a:pt x="46" y="10"/>
                  </a:lnTo>
                  <a:lnTo>
                    <a:pt x="0" y="35"/>
                  </a:lnTo>
                  <a:lnTo>
                    <a:pt x="0" y="30"/>
                  </a:lnTo>
                  <a:lnTo>
                    <a:pt x="46"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45" name="Freeform 413">
              <a:extLst>
                <a:ext uri="{FF2B5EF4-FFF2-40B4-BE49-F238E27FC236}">
                  <a16:creationId xmlns:a16="http://schemas.microsoft.com/office/drawing/2014/main" id="{EF2A5801-B3FE-CBD0-B529-16F08D520CC6}"/>
                </a:ext>
              </a:extLst>
            </p:cNvPr>
            <p:cNvSpPr>
              <a:spLocks/>
            </p:cNvSpPr>
            <p:nvPr/>
          </p:nvSpPr>
          <p:spPr bwMode="auto">
            <a:xfrm>
              <a:off x="4581" y="4252"/>
              <a:ext cx="287" cy="171"/>
            </a:xfrm>
            <a:custGeom>
              <a:avLst/>
              <a:gdLst>
                <a:gd name="T0" fmla="*/ 287 w 287"/>
                <a:gd name="T1" fmla="*/ 166 h 171"/>
                <a:gd name="T2" fmla="*/ 287 w 287"/>
                <a:gd name="T3" fmla="*/ 171 h 171"/>
                <a:gd name="T4" fmla="*/ 0 w 287"/>
                <a:gd name="T5" fmla="*/ 10 h 171"/>
                <a:gd name="T6" fmla="*/ 0 w 287"/>
                <a:gd name="T7" fmla="*/ 0 h 171"/>
                <a:gd name="T8" fmla="*/ 287 w 287"/>
                <a:gd name="T9" fmla="*/ 166 h 171"/>
              </a:gdLst>
              <a:ahLst/>
              <a:cxnLst>
                <a:cxn ang="0">
                  <a:pos x="T0" y="T1"/>
                </a:cxn>
                <a:cxn ang="0">
                  <a:pos x="T2" y="T3"/>
                </a:cxn>
                <a:cxn ang="0">
                  <a:pos x="T4" y="T5"/>
                </a:cxn>
                <a:cxn ang="0">
                  <a:pos x="T6" y="T7"/>
                </a:cxn>
                <a:cxn ang="0">
                  <a:pos x="T8" y="T9"/>
                </a:cxn>
              </a:cxnLst>
              <a:rect l="0" t="0" r="r" b="b"/>
              <a:pathLst>
                <a:path w="287" h="171">
                  <a:moveTo>
                    <a:pt x="287" y="166"/>
                  </a:moveTo>
                  <a:lnTo>
                    <a:pt x="287" y="171"/>
                  </a:lnTo>
                  <a:lnTo>
                    <a:pt x="0" y="10"/>
                  </a:lnTo>
                  <a:lnTo>
                    <a:pt x="0" y="0"/>
                  </a:lnTo>
                  <a:lnTo>
                    <a:pt x="287" y="16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46" name="Freeform 414">
              <a:extLst>
                <a:ext uri="{FF2B5EF4-FFF2-40B4-BE49-F238E27FC236}">
                  <a16:creationId xmlns:a16="http://schemas.microsoft.com/office/drawing/2014/main" id="{CEB5EE10-9065-692B-FE38-3B561130023A}"/>
                </a:ext>
              </a:extLst>
            </p:cNvPr>
            <p:cNvSpPr>
              <a:spLocks/>
            </p:cNvSpPr>
            <p:nvPr/>
          </p:nvSpPr>
          <p:spPr bwMode="auto">
            <a:xfrm>
              <a:off x="4581" y="4227"/>
              <a:ext cx="333" cy="191"/>
            </a:xfrm>
            <a:custGeom>
              <a:avLst/>
              <a:gdLst>
                <a:gd name="T0" fmla="*/ 333 w 333"/>
                <a:gd name="T1" fmla="*/ 161 h 191"/>
                <a:gd name="T2" fmla="*/ 287 w 333"/>
                <a:gd name="T3" fmla="*/ 191 h 191"/>
                <a:gd name="T4" fmla="*/ 0 w 333"/>
                <a:gd name="T5" fmla="*/ 25 h 191"/>
                <a:gd name="T6" fmla="*/ 51 w 333"/>
                <a:gd name="T7" fmla="*/ 0 h 191"/>
                <a:gd name="T8" fmla="*/ 333 w 333"/>
                <a:gd name="T9" fmla="*/ 161 h 191"/>
              </a:gdLst>
              <a:ahLst/>
              <a:cxnLst>
                <a:cxn ang="0">
                  <a:pos x="T0" y="T1"/>
                </a:cxn>
                <a:cxn ang="0">
                  <a:pos x="T2" y="T3"/>
                </a:cxn>
                <a:cxn ang="0">
                  <a:pos x="T4" y="T5"/>
                </a:cxn>
                <a:cxn ang="0">
                  <a:pos x="T6" y="T7"/>
                </a:cxn>
                <a:cxn ang="0">
                  <a:pos x="T8" y="T9"/>
                </a:cxn>
              </a:cxnLst>
              <a:rect l="0" t="0" r="r" b="b"/>
              <a:pathLst>
                <a:path w="333" h="191">
                  <a:moveTo>
                    <a:pt x="333" y="161"/>
                  </a:moveTo>
                  <a:lnTo>
                    <a:pt x="287" y="191"/>
                  </a:lnTo>
                  <a:lnTo>
                    <a:pt x="0" y="25"/>
                  </a:lnTo>
                  <a:lnTo>
                    <a:pt x="51" y="0"/>
                  </a:lnTo>
                  <a:lnTo>
                    <a:pt x="333" y="161"/>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47" name="Freeform 415">
              <a:extLst>
                <a:ext uri="{FF2B5EF4-FFF2-40B4-BE49-F238E27FC236}">
                  <a16:creationId xmlns:a16="http://schemas.microsoft.com/office/drawing/2014/main" id="{A4CC18F3-C4B5-E7A0-F51A-B9E79F36C865}"/>
                </a:ext>
              </a:extLst>
            </p:cNvPr>
            <p:cNvSpPr>
              <a:spLocks/>
            </p:cNvSpPr>
            <p:nvPr/>
          </p:nvSpPr>
          <p:spPr bwMode="auto">
            <a:xfrm>
              <a:off x="4929" y="4423"/>
              <a:ext cx="45" cy="35"/>
            </a:xfrm>
            <a:custGeom>
              <a:avLst/>
              <a:gdLst>
                <a:gd name="T0" fmla="*/ 45 w 45"/>
                <a:gd name="T1" fmla="*/ 0 h 35"/>
                <a:gd name="T2" fmla="*/ 45 w 45"/>
                <a:gd name="T3" fmla="*/ 10 h 35"/>
                <a:gd name="T4" fmla="*/ 0 w 45"/>
                <a:gd name="T5" fmla="*/ 35 h 35"/>
                <a:gd name="T6" fmla="*/ 0 w 45"/>
                <a:gd name="T7" fmla="*/ 30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10"/>
                  </a:lnTo>
                  <a:lnTo>
                    <a:pt x="0" y="35"/>
                  </a:lnTo>
                  <a:lnTo>
                    <a:pt x="0" y="30"/>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48" name="Freeform 416">
              <a:extLst>
                <a:ext uri="{FF2B5EF4-FFF2-40B4-BE49-F238E27FC236}">
                  <a16:creationId xmlns:a16="http://schemas.microsoft.com/office/drawing/2014/main" id="{9F19570A-5DBD-D7B5-9520-E0B15B2565E1}"/>
                </a:ext>
              </a:extLst>
            </p:cNvPr>
            <p:cNvSpPr>
              <a:spLocks/>
            </p:cNvSpPr>
            <p:nvPr/>
          </p:nvSpPr>
          <p:spPr bwMode="auto">
            <a:xfrm>
              <a:off x="4878" y="4423"/>
              <a:ext cx="51" cy="35"/>
            </a:xfrm>
            <a:custGeom>
              <a:avLst/>
              <a:gdLst>
                <a:gd name="T0" fmla="*/ 51 w 51"/>
                <a:gd name="T1" fmla="*/ 30 h 35"/>
                <a:gd name="T2" fmla="*/ 51 w 51"/>
                <a:gd name="T3" fmla="*/ 35 h 35"/>
                <a:gd name="T4" fmla="*/ 0 w 51"/>
                <a:gd name="T5" fmla="*/ 10 h 35"/>
                <a:gd name="T6" fmla="*/ 0 w 51"/>
                <a:gd name="T7" fmla="*/ 0 h 35"/>
                <a:gd name="T8" fmla="*/ 51 w 51"/>
                <a:gd name="T9" fmla="*/ 30 h 35"/>
              </a:gdLst>
              <a:ahLst/>
              <a:cxnLst>
                <a:cxn ang="0">
                  <a:pos x="T0" y="T1"/>
                </a:cxn>
                <a:cxn ang="0">
                  <a:pos x="T2" y="T3"/>
                </a:cxn>
                <a:cxn ang="0">
                  <a:pos x="T4" y="T5"/>
                </a:cxn>
                <a:cxn ang="0">
                  <a:pos x="T6" y="T7"/>
                </a:cxn>
                <a:cxn ang="0">
                  <a:pos x="T8" y="T9"/>
                </a:cxn>
              </a:cxnLst>
              <a:rect l="0" t="0" r="r" b="b"/>
              <a:pathLst>
                <a:path w="51" h="35">
                  <a:moveTo>
                    <a:pt x="51" y="30"/>
                  </a:moveTo>
                  <a:lnTo>
                    <a:pt x="51" y="35"/>
                  </a:lnTo>
                  <a:lnTo>
                    <a:pt x="0" y="10"/>
                  </a:lnTo>
                  <a:lnTo>
                    <a:pt x="0" y="0"/>
                  </a:lnTo>
                  <a:lnTo>
                    <a:pt x="51" y="3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49" name="Freeform 417">
              <a:extLst>
                <a:ext uri="{FF2B5EF4-FFF2-40B4-BE49-F238E27FC236}">
                  <a16:creationId xmlns:a16="http://schemas.microsoft.com/office/drawing/2014/main" id="{7C0333F2-B48E-0FAB-EF91-14329366F11A}"/>
                </a:ext>
              </a:extLst>
            </p:cNvPr>
            <p:cNvSpPr>
              <a:spLocks/>
            </p:cNvSpPr>
            <p:nvPr/>
          </p:nvSpPr>
          <p:spPr bwMode="auto">
            <a:xfrm>
              <a:off x="4878" y="4398"/>
              <a:ext cx="96" cy="55"/>
            </a:xfrm>
            <a:custGeom>
              <a:avLst/>
              <a:gdLst>
                <a:gd name="T0" fmla="*/ 96 w 96"/>
                <a:gd name="T1" fmla="*/ 25 h 55"/>
                <a:gd name="T2" fmla="*/ 51 w 96"/>
                <a:gd name="T3" fmla="*/ 55 h 55"/>
                <a:gd name="T4" fmla="*/ 0 w 96"/>
                <a:gd name="T5" fmla="*/ 25 h 55"/>
                <a:gd name="T6" fmla="*/ 51 w 96"/>
                <a:gd name="T7" fmla="*/ 0 h 55"/>
                <a:gd name="T8" fmla="*/ 96 w 96"/>
                <a:gd name="T9" fmla="*/ 25 h 55"/>
              </a:gdLst>
              <a:ahLst/>
              <a:cxnLst>
                <a:cxn ang="0">
                  <a:pos x="T0" y="T1"/>
                </a:cxn>
                <a:cxn ang="0">
                  <a:pos x="T2" y="T3"/>
                </a:cxn>
                <a:cxn ang="0">
                  <a:pos x="T4" y="T5"/>
                </a:cxn>
                <a:cxn ang="0">
                  <a:pos x="T6" y="T7"/>
                </a:cxn>
                <a:cxn ang="0">
                  <a:pos x="T8" y="T9"/>
                </a:cxn>
              </a:cxnLst>
              <a:rect l="0" t="0" r="r" b="b"/>
              <a:pathLst>
                <a:path w="96" h="55">
                  <a:moveTo>
                    <a:pt x="96" y="25"/>
                  </a:moveTo>
                  <a:lnTo>
                    <a:pt x="51" y="55"/>
                  </a:lnTo>
                  <a:lnTo>
                    <a:pt x="0" y="25"/>
                  </a:lnTo>
                  <a:lnTo>
                    <a:pt x="51"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50" name="Freeform 418">
              <a:extLst>
                <a:ext uri="{FF2B5EF4-FFF2-40B4-BE49-F238E27FC236}">
                  <a16:creationId xmlns:a16="http://schemas.microsoft.com/office/drawing/2014/main" id="{3E5880F7-B697-25CE-EE16-3A0E7235DC6F}"/>
                </a:ext>
              </a:extLst>
            </p:cNvPr>
            <p:cNvSpPr>
              <a:spLocks/>
            </p:cNvSpPr>
            <p:nvPr/>
          </p:nvSpPr>
          <p:spPr bwMode="auto">
            <a:xfrm>
              <a:off x="4984" y="4458"/>
              <a:ext cx="51" cy="36"/>
            </a:xfrm>
            <a:custGeom>
              <a:avLst/>
              <a:gdLst>
                <a:gd name="T0" fmla="*/ 51 w 51"/>
                <a:gd name="T1" fmla="*/ 0 h 36"/>
                <a:gd name="T2" fmla="*/ 51 w 51"/>
                <a:gd name="T3" fmla="*/ 11 h 36"/>
                <a:gd name="T4" fmla="*/ 0 w 51"/>
                <a:gd name="T5" fmla="*/ 36 h 36"/>
                <a:gd name="T6" fmla="*/ 0 w 51"/>
                <a:gd name="T7" fmla="*/ 26 h 36"/>
                <a:gd name="T8" fmla="*/ 51 w 51"/>
                <a:gd name="T9" fmla="*/ 0 h 36"/>
              </a:gdLst>
              <a:ahLst/>
              <a:cxnLst>
                <a:cxn ang="0">
                  <a:pos x="T0" y="T1"/>
                </a:cxn>
                <a:cxn ang="0">
                  <a:pos x="T2" y="T3"/>
                </a:cxn>
                <a:cxn ang="0">
                  <a:pos x="T4" y="T5"/>
                </a:cxn>
                <a:cxn ang="0">
                  <a:pos x="T6" y="T7"/>
                </a:cxn>
                <a:cxn ang="0">
                  <a:pos x="T8" y="T9"/>
                </a:cxn>
              </a:cxnLst>
              <a:rect l="0" t="0" r="r" b="b"/>
              <a:pathLst>
                <a:path w="51" h="36">
                  <a:moveTo>
                    <a:pt x="51" y="0"/>
                  </a:moveTo>
                  <a:lnTo>
                    <a:pt x="51" y="11"/>
                  </a:lnTo>
                  <a:lnTo>
                    <a:pt x="0" y="36"/>
                  </a:lnTo>
                  <a:lnTo>
                    <a:pt x="0" y="26"/>
                  </a:lnTo>
                  <a:lnTo>
                    <a:pt x="51"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51" name="Freeform 419">
              <a:extLst>
                <a:ext uri="{FF2B5EF4-FFF2-40B4-BE49-F238E27FC236}">
                  <a16:creationId xmlns:a16="http://schemas.microsoft.com/office/drawing/2014/main" id="{B8136AD5-412C-0B5B-4F82-CAE474C251E9}"/>
                </a:ext>
              </a:extLst>
            </p:cNvPr>
            <p:cNvSpPr>
              <a:spLocks/>
            </p:cNvSpPr>
            <p:nvPr/>
          </p:nvSpPr>
          <p:spPr bwMode="auto">
            <a:xfrm>
              <a:off x="4939" y="4458"/>
              <a:ext cx="45" cy="36"/>
            </a:xfrm>
            <a:custGeom>
              <a:avLst/>
              <a:gdLst>
                <a:gd name="T0" fmla="*/ 45 w 45"/>
                <a:gd name="T1" fmla="*/ 26 h 36"/>
                <a:gd name="T2" fmla="*/ 45 w 45"/>
                <a:gd name="T3" fmla="*/ 36 h 36"/>
                <a:gd name="T4" fmla="*/ 0 w 45"/>
                <a:gd name="T5" fmla="*/ 11 h 36"/>
                <a:gd name="T6" fmla="*/ 0 w 45"/>
                <a:gd name="T7" fmla="*/ 0 h 36"/>
                <a:gd name="T8" fmla="*/ 45 w 45"/>
                <a:gd name="T9" fmla="*/ 26 h 36"/>
              </a:gdLst>
              <a:ahLst/>
              <a:cxnLst>
                <a:cxn ang="0">
                  <a:pos x="T0" y="T1"/>
                </a:cxn>
                <a:cxn ang="0">
                  <a:pos x="T2" y="T3"/>
                </a:cxn>
                <a:cxn ang="0">
                  <a:pos x="T4" y="T5"/>
                </a:cxn>
                <a:cxn ang="0">
                  <a:pos x="T6" y="T7"/>
                </a:cxn>
                <a:cxn ang="0">
                  <a:pos x="T8" y="T9"/>
                </a:cxn>
              </a:cxnLst>
              <a:rect l="0" t="0" r="r" b="b"/>
              <a:pathLst>
                <a:path w="45" h="36">
                  <a:moveTo>
                    <a:pt x="45" y="26"/>
                  </a:moveTo>
                  <a:lnTo>
                    <a:pt x="45" y="36"/>
                  </a:lnTo>
                  <a:lnTo>
                    <a:pt x="0" y="11"/>
                  </a:lnTo>
                  <a:lnTo>
                    <a:pt x="0" y="0"/>
                  </a:lnTo>
                  <a:lnTo>
                    <a:pt x="45" y="26"/>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52" name="Freeform 420">
              <a:extLst>
                <a:ext uri="{FF2B5EF4-FFF2-40B4-BE49-F238E27FC236}">
                  <a16:creationId xmlns:a16="http://schemas.microsoft.com/office/drawing/2014/main" id="{11F8C635-5789-8A32-991C-2DE6CEFC92E6}"/>
                </a:ext>
              </a:extLst>
            </p:cNvPr>
            <p:cNvSpPr>
              <a:spLocks/>
            </p:cNvSpPr>
            <p:nvPr/>
          </p:nvSpPr>
          <p:spPr bwMode="auto">
            <a:xfrm>
              <a:off x="4939" y="4433"/>
              <a:ext cx="96" cy="51"/>
            </a:xfrm>
            <a:custGeom>
              <a:avLst/>
              <a:gdLst>
                <a:gd name="T0" fmla="*/ 96 w 96"/>
                <a:gd name="T1" fmla="*/ 25 h 51"/>
                <a:gd name="T2" fmla="*/ 45 w 96"/>
                <a:gd name="T3" fmla="*/ 51 h 51"/>
                <a:gd name="T4" fmla="*/ 0 w 96"/>
                <a:gd name="T5" fmla="*/ 25 h 51"/>
                <a:gd name="T6" fmla="*/ 50 w 96"/>
                <a:gd name="T7" fmla="*/ 0 h 51"/>
                <a:gd name="T8" fmla="*/ 96 w 96"/>
                <a:gd name="T9" fmla="*/ 25 h 51"/>
              </a:gdLst>
              <a:ahLst/>
              <a:cxnLst>
                <a:cxn ang="0">
                  <a:pos x="T0" y="T1"/>
                </a:cxn>
                <a:cxn ang="0">
                  <a:pos x="T2" y="T3"/>
                </a:cxn>
                <a:cxn ang="0">
                  <a:pos x="T4" y="T5"/>
                </a:cxn>
                <a:cxn ang="0">
                  <a:pos x="T6" y="T7"/>
                </a:cxn>
                <a:cxn ang="0">
                  <a:pos x="T8" y="T9"/>
                </a:cxn>
              </a:cxnLst>
              <a:rect l="0" t="0" r="r" b="b"/>
              <a:pathLst>
                <a:path w="96" h="51">
                  <a:moveTo>
                    <a:pt x="96" y="25"/>
                  </a:moveTo>
                  <a:lnTo>
                    <a:pt x="45" y="51"/>
                  </a:lnTo>
                  <a:lnTo>
                    <a:pt x="0" y="25"/>
                  </a:lnTo>
                  <a:lnTo>
                    <a:pt x="50" y="0"/>
                  </a:lnTo>
                  <a:lnTo>
                    <a:pt x="96" y="2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53" name="Freeform 421">
              <a:extLst>
                <a:ext uri="{FF2B5EF4-FFF2-40B4-BE49-F238E27FC236}">
                  <a16:creationId xmlns:a16="http://schemas.microsoft.com/office/drawing/2014/main" id="{06DAB5B4-C964-EEBB-9C0B-48E03C154AD6}"/>
                </a:ext>
              </a:extLst>
            </p:cNvPr>
            <p:cNvSpPr>
              <a:spLocks/>
            </p:cNvSpPr>
            <p:nvPr/>
          </p:nvSpPr>
          <p:spPr bwMode="auto">
            <a:xfrm>
              <a:off x="5105" y="4529"/>
              <a:ext cx="45" cy="35"/>
            </a:xfrm>
            <a:custGeom>
              <a:avLst/>
              <a:gdLst>
                <a:gd name="T0" fmla="*/ 45 w 45"/>
                <a:gd name="T1" fmla="*/ 0 h 35"/>
                <a:gd name="T2" fmla="*/ 45 w 45"/>
                <a:gd name="T3" fmla="*/ 5 h 35"/>
                <a:gd name="T4" fmla="*/ 0 w 45"/>
                <a:gd name="T5" fmla="*/ 35 h 35"/>
                <a:gd name="T6" fmla="*/ 0 w 45"/>
                <a:gd name="T7" fmla="*/ 25 h 35"/>
                <a:gd name="T8" fmla="*/ 45 w 45"/>
                <a:gd name="T9" fmla="*/ 0 h 35"/>
              </a:gdLst>
              <a:ahLst/>
              <a:cxnLst>
                <a:cxn ang="0">
                  <a:pos x="T0" y="T1"/>
                </a:cxn>
                <a:cxn ang="0">
                  <a:pos x="T2" y="T3"/>
                </a:cxn>
                <a:cxn ang="0">
                  <a:pos x="T4" y="T5"/>
                </a:cxn>
                <a:cxn ang="0">
                  <a:pos x="T6" y="T7"/>
                </a:cxn>
                <a:cxn ang="0">
                  <a:pos x="T8" y="T9"/>
                </a:cxn>
              </a:cxnLst>
              <a:rect l="0" t="0" r="r" b="b"/>
              <a:pathLst>
                <a:path w="45" h="35">
                  <a:moveTo>
                    <a:pt x="45" y="0"/>
                  </a:moveTo>
                  <a:lnTo>
                    <a:pt x="45" y="5"/>
                  </a:lnTo>
                  <a:lnTo>
                    <a:pt x="0" y="35"/>
                  </a:lnTo>
                  <a:lnTo>
                    <a:pt x="0" y="25"/>
                  </a:lnTo>
                  <a:lnTo>
                    <a:pt x="45"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54" name="Freeform 422">
              <a:extLst>
                <a:ext uri="{FF2B5EF4-FFF2-40B4-BE49-F238E27FC236}">
                  <a16:creationId xmlns:a16="http://schemas.microsoft.com/office/drawing/2014/main" id="{DD7BEA06-C030-63CB-7F15-2EDDCC114B30}"/>
                </a:ext>
              </a:extLst>
            </p:cNvPr>
            <p:cNvSpPr>
              <a:spLocks/>
            </p:cNvSpPr>
            <p:nvPr/>
          </p:nvSpPr>
          <p:spPr bwMode="auto">
            <a:xfrm>
              <a:off x="4999" y="4494"/>
              <a:ext cx="106" cy="70"/>
            </a:xfrm>
            <a:custGeom>
              <a:avLst/>
              <a:gdLst>
                <a:gd name="T0" fmla="*/ 106 w 106"/>
                <a:gd name="T1" fmla="*/ 60 h 70"/>
                <a:gd name="T2" fmla="*/ 106 w 106"/>
                <a:gd name="T3" fmla="*/ 70 h 70"/>
                <a:gd name="T4" fmla="*/ 0 w 106"/>
                <a:gd name="T5" fmla="*/ 5 h 70"/>
                <a:gd name="T6" fmla="*/ 0 w 106"/>
                <a:gd name="T7" fmla="*/ 0 h 70"/>
                <a:gd name="T8" fmla="*/ 106 w 106"/>
                <a:gd name="T9" fmla="*/ 60 h 70"/>
              </a:gdLst>
              <a:ahLst/>
              <a:cxnLst>
                <a:cxn ang="0">
                  <a:pos x="T0" y="T1"/>
                </a:cxn>
                <a:cxn ang="0">
                  <a:pos x="T2" y="T3"/>
                </a:cxn>
                <a:cxn ang="0">
                  <a:pos x="T4" y="T5"/>
                </a:cxn>
                <a:cxn ang="0">
                  <a:pos x="T6" y="T7"/>
                </a:cxn>
                <a:cxn ang="0">
                  <a:pos x="T8" y="T9"/>
                </a:cxn>
              </a:cxnLst>
              <a:rect l="0" t="0" r="r" b="b"/>
              <a:pathLst>
                <a:path w="106" h="70">
                  <a:moveTo>
                    <a:pt x="106" y="60"/>
                  </a:moveTo>
                  <a:lnTo>
                    <a:pt x="106" y="70"/>
                  </a:lnTo>
                  <a:lnTo>
                    <a:pt x="0" y="5"/>
                  </a:lnTo>
                  <a:lnTo>
                    <a:pt x="0" y="0"/>
                  </a:lnTo>
                  <a:lnTo>
                    <a:pt x="106" y="6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55" name="Freeform 423">
              <a:extLst>
                <a:ext uri="{FF2B5EF4-FFF2-40B4-BE49-F238E27FC236}">
                  <a16:creationId xmlns:a16="http://schemas.microsoft.com/office/drawing/2014/main" id="{9B9FE713-A2A7-63CB-B7D6-05412113DD04}"/>
                </a:ext>
              </a:extLst>
            </p:cNvPr>
            <p:cNvSpPr>
              <a:spLocks/>
            </p:cNvSpPr>
            <p:nvPr/>
          </p:nvSpPr>
          <p:spPr bwMode="auto">
            <a:xfrm>
              <a:off x="4999" y="4469"/>
              <a:ext cx="151" cy="85"/>
            </a:xfrm>
            <a:custGeom>
              <a:avLst/>
              <a:gdLst>
                <a:gd name="T0" fmla="*/ 151 w 151"/>
                <a:gd name="T1" fmla="*/ 60 h 85"/>
                <a:gd name="T2" fmla="*/ 106 w 151"/>
                <a:gd name="T3" fmla="*/ 85 h 85"/>
                <a:gd name="T4" fmla="*/ 0 w 151"/>
                <a:gd name="T5" fmla="*/ 25 h 85"/>
                <a:gd name="T6" fmla="*/ 46 w 151"/>
                <a:gd name="T7" fmla="*/ 0 h 85"/>
                <a:gd name="T8" fmla="*/ 151 w 151"/>
                <a:gd name="T9" fmla="*/ 60 h 85"/>
              </a:gdLst>
              <a:ahLst/>
              <a:cxnLst>
                <a:cxn ang="0">
                  <a:pos x="T0" y="T1"/>
                </a:cxn>
                <a:cxn ang="0">
                  <a:pos x="T2" y="T3"/>
                </a:cxn>
                <a:cxn ang="0">
                  <a:pos x="T4" y="T5"/>
                </a:cxn>
                <a:cxn ang="0">
                  <a:pos x="T6" y="T7"/>
                </a:cxn>
                <a:cxn ang="0">
                  <a:pos x="T8" y="T9"/>
                </a:cxn>
              </a:cxnLst>
              <a:rect l="0" t="0" r="r" b="b"/>
              <a:pathLst>
                <a:path w="151" h="85">
                  <a:moveTo>
                    <a:pt x="151" y="60"/>
                  </a:moveTo>
                  <a:lnTo>
                    <a:pt x="106" y="85"/>
                  </a:lnTo>
                  <a:lnTo>
                    <a:pt x="0" y="25"/>
                  </a:lnTo>
                  <a:lnTo>
                    <a:pt x="46" y="0"/>
                  </a:lnTo>
                  <a:lnTo>
                    <a:pt x="151" y="6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56" name="Freeform 424">
              <a:extLst>
                <a:ext uri="{FF2B5EF4-FFF2-40B4-BE49-F238E27FC236}">
                  <a16:creationId xmlns:a16="http://schemas.microsoft.com/office/drawing/2014/main" id="{04EABEC3-2329-749A-EB21-3FAC310FBCFD}"/>
                </a:ext>
              </a:extLst>
            </p:cNvPr>
            <p:cNvSpPr>
              <a:spLocks/>
            </p:cNvSpPr>
            <p:nvPr/>
          </p:nvSpPr>
          <p:spPr bwMode="auto">
            <a:xfrm>
              <a:off x="4813" y="3491"/>
              <a:ext cx="544" cy="706"/>
            </a:xfrm>
            <a:custGeom>
              <a:avLst/>
              <a:gdLst>
                <a:gd name="T0" fmla="*/ 0 w 544"/>
                <a:gd name="T1" fmla="*/ 393 h 706"/>
                <a:gd name="T2" fmla="*/ 544 w 544"/>
                <a:gd name="T3" fmla="*/ 706 h 706"/>
                <a:gd name="T4" fmla="*/ 544 w 544"/>
                <a:gd name="T5" fmla="*/ 313 h 706"/>
                <a:gd name="T6" fmla="*/ 544 w 544"/>
                <a:gd name="T7" fmla="*/ 313 h 706"/>
                <a:gd name="T8" fmla="*/ 0 w 544"/>
                <a:gd name="T9" fmla="*/ 0 h 706"/>
                <a:gd name="T10" fmla="*/ 0 w 544"/>
                <a:gd name="T11" fmla="*/ 393 h 706"/>
              </a:gdLst>
              <a:ahLst/>
              <a:cxnLst>
                <a:cxn ang="0">
                  <a:pos x="T0" y="T1"/>
                </a:cxn>
                <a:cxn ang="0">
                  <a:pos x="T2" y="T3"/>
                </a:cxn>
                <a:cxn ang="0">
                  <a:pos x="T4" y="T5"/>
                </a:cxn>
                <a:cxn ang="0">
                  <a:pos x="T6" y="T7"/>
                </a:cxn>
                <a:cxn ang="0">
                  <a:pos x="T8" y="T9"/>
                </a:cxn>
                <a:cxn ang="0">
                  <a:pos x="T10" y="T11"/>
                </a:cxn>
              </a:cxnLst>
              <a:rect l="0" t="0" r="r" b="b"/>
              <a:pathLst>
                <a:path w="544" h="706">
                  <a:moveTo>
                    <a:pt x="0" y="393"/>
                  </a:moveTo>
                  <a:lnTo>
                    <a:pt x="544" y="706"/>
                  </a:lnTo>
                  <a:lnTo>
                    <a:pt x="544" y="313"/>
                  </a:lnTo>
                  <a:lnTo>
                    <a:pt x="544" y="313"/>
                  </a:lnTo>
                  <a:lnTo>
                    <a:pt x="0" y="0"/>
                  </a:lnTo>
                  <a:lnTo>
                    <a:pt x="0" y="393"/>
                  </a:ln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57" name="Freeform 425">
              <a:extLst>
                <a:ext uri="{FF2B5EF4-FFF2-40B4-BE49-F238E27FC236}">
                  <a16:creationId xmlns:a16="http://schemas.microsoft.com/office/drawing/2014/main" id="{F517D3F5-AB07-DA78-ECCA-ECC11CB8710F}"/>
                </a:ext>
              </a:extLst>
            </p:cNvPr>
            <p:cNvSpPr>
              <a:spLocks/>
            </p:cNvSpPr>
            <p:nvPr/>
          </p:nvSpPr>
          <p:spPr bwMode="auto">
            <a:xfrm>
              <a:off x="5125" y="3733"/>
              <a:ext cx="192" cy="383"/>
            </a:xfrm>
            <a:custGeom>
              <a:avLst/>
              <a:gdLst>
                <a:gd name="T0" fmla="*/ 192 w 192"/>
                <a:gd name="T1" fmla="*/ 111 h 383"/>
                <a:gd name="T2" fmla="*/ 0 w 192"/>
                <a:gd name="T3" fmla="*/ 0 h 383"/>
                <a:gd name="T4" fmla="*/ 0 w 192"/>
                <a:gd name="T5" fmla="*/ 267 h 383"/>
                <a:gd name="T6" fmla="*/ 192 w 192"/>
                <a:gd name="T7" fmla="*/ 383 h 383"/>
                <a:gd name="T8" fmla="*/ 192 w 192"/>
                <a:gd name="T9" fmla="*/ 111 h 383"/>
              </a:gdLst>
              <a:ahLst/>
              <a:cxnLst>
                <a:cxn ang="0">
                  <a:pos x="T0" y="T1"/>
                </a:cxn>
                <a:cxn ang="0">
                  <a:pos x="T2" y="T3"/>
                </a:cxn>
                <a:cxn ang="0">
                  <a:pos x="T4" y="T5"/>
                </a:cxn>
                <a:cxn ang="0">
                  <a:pos x="T6" y="T7"/>
                </a:cxn>
                <a:cxn ang="0">
                  <a:pos x="T8" y="T9"/>
                </a:cxn>
              </a:cxnLst>
              <a:rect l="0" t="0" r="r" b="b"/>
              <a:pathLst>
                <a:path w="192" h="383">
                  <a:moveTo>
                    <a:pt x="192" y="111"/>
                  </a:moveTo>
                  <a:lnTo>
                    <a:pt x="0" y="0"/>
                  </a:lnTo>
                  <a:lnTo>
                    <a:pt x="0" y="267"/>
                  </a:lnTo>
                  <a:lnTo>
                    <a:pt x="192" y="383"/>
                  </a:lnTo>
                  <a:lnTo>
                    <a:pt x="192" y="111"/>
                  </a:lnTo>
                  <a:close/>
                </a:path>
              </a:pathLst>
            </a:custGeom>
            <a:solidFill>
              <a:srgbClr val="878C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58" name="Freeform 426">
              <a:extLst>
                <a:ext uri="{FF2B5EF4-FFF2-40B4-BE49-F238E27FC236}">
                  <a16:creationId xmlns:a16="http://schemas.microsoft.com/office/drawing/2014/main" id="{B5AAC8F5-ECBB-50A6-63C5-1FE17296D745}"/>
                </a:ext>
              </a:extLst>
            </p:cNvPr>
            <p:cNvSpPr>
              <a:spLocks/>
            </p:cNvSpPr>
            <p:nvPr/>
          </p:nvSpPr>
          <p:spPr bwMode="auto">
            <a:xfrm>
              <a:off x="4868" y="3582"/>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59" name="Freeform 427">
              <a:extLst>
                <a:ext uri="{FF2B5EF4-FFF2-40B4-BE49-F238E27FC236}">
                  <a16:creationId xmlns:a16="http://schemas.microsoft.com/office/drawing/2014/main" id="{2C7EE906-C8E8-8BB1-061F-641B9D2A8067}"/>
                </a:ext>
              </a:extLst>
            </p:cNvPr>
            <p:cNvSpPr>
              <a:spLocks/>
            </p:cNvSpPr>
            <p:nvPr/>
          </p:nvSpPr>
          <p:spPr bwMode="auto">
            <a:xfrm>
              <a:off x="4868" y="3617"/>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60" name="Freeform 428">
              <a:extLst>
                <a:ext uri="{FF2B5EF4-FFF2-40B4-BE49-F238E27FC236}">
                  <a16:creationId xmlns:a16="http://schemas.microsoft.com/office/drawing/2014/main" id="{7446D626-4ACB-A776-794D-1B2EF21A7832}"/>
                </a:ext>
              </a:extLst>
            </p:cNvPr>
            <p:cNvSpPr>
              <a:spLocks/>
            </p:cNvSpPr>
            <p:nvPr/>
          </p:nvSpPr>
          <p:spPr bwMode="auto">
            <a:xfrm>
              <a:off x="4868" y="3658"/>
              <a:ext cx="217" cy="141"/>
            </a:xfrm>
            <a:custGeom>
              <a:avLst/>
              <a:gdLst>
                <a:gd name="T0" fmla="*/ 0 w 217"/>
                <a:gd name="T1" fmla="*/ 15 h 141"/>
                <a:gd name="T2" fmla="*/ 217 w 217"/>
                <a:gd name="T3" fmla="*/ 141 h 141"/>
                <a:gd name="T4" fmla="*/ 217 w 217"/>
                <a:gd name="T5" fmla="*/ 121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1"/>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61" name="Freeform 429">
              <a:extLst>
                <a:ext uri="{FF2B5EF4-FFF2-40B4-BE49-F238E27FC236}">
                  <a16:creationId xmlns:a16="http://schemas.microsoft.com/office/drawing/2014/main" id="{6DD3DEBC-B435-AED5-5F0E-974993878E5D}"/>
                </a:ext>
              </a:extLst>
            </p:cNvPr>
            <p:cNvSpPr>
              <a:spLocks/>
            </p:cNvSpPr>
            <p:nvPr/>
          </p:nvSpPr>
          <p:spPr bwMode="auto">
            <a:xfrm>
              <a:off x="4868" y="3693"/>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62" name="Freeform 430">
              <a:extLst>
                <a:ext uri="{FF2B5EF4-FFF2-40B4-BE49-F238E27FC236}">
                  <a16:creationId xmlns:a16="http://schemas.microsoft.com/office/drawing/2014/main" id="{5A168BA1-61EC-9B33-8741-245694E80460}"/>
                </a:ext>
              </a:extLst>
            </p:cNvPr>
            <p:cNvSpPr>
              <a:spLocks/>
            </p:cNvSpPr>
            <p:nvPr/>
          </p:nvSpPr>
          <p:spPr bwMode="auto">
            <a:xfrm>
              <a:off x="4868" y="3728"/>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63" name="Freeform 431">
              <a:extLst>
                <a:ext uri="{FF2B5EF4-FFF2-40B4-BE49-F238E27FC236}">
                  <a16:creationId xmlns:a16="http://schemas.microsoft.com/office/drawing/2014/main" id="{C70CB0BA-C72A-F673-374D-8783D5473383}"/>
                </a:ext>
              </a:extLst>
            </p:cNvPr>
            <p:cNvSpPr>
              <a:spLocks/>
            </p:cNvSpPr>
            <p:nvPr/>
          </p:nvSpPr>
          <p:spPr bwMode="auto">
            <a:xfrm>
              <a:off x="4868" y="3768"/>
              <a:ext cx="217" cy="141"/>
            </a:xfrm>
            <a:custGeom>
              <a:avLst/>
              <a:gdLst>
                <a:gd name="T0" fmla="*/ 0 w 217"/>
                <a:gd name="T1" fmla="*/ 16 h 141"/>
                <a:gd name="T2" fmla="*/ 217 w 217"/>
                <a:gd name="T3" fmla="*/ 141 h 141"/>
                <a:gd name="T4" fmla="*/ 217 w 217"/>
                <a:gd name="T5" fmla="*/ 121 h 141"/>
                <a:gd name="T6" fmla="*/ 0 w 217"/>
                <a:gd name="T7" fmla="*/ 0 h 141"/>
                <a:gd name="T8" fmla="*/ 0 w 217"/>
                <a:gd name="T9" fmla="*/ 16 h 141"/>
              </a:gdLst>
              <a:ahLst/>
              <a:cxnLst>
                <a:cxn ang="0">
                  <a:pos x="T0" y="T1"/>
                </a:cxn>
                <a:cxn ang="0">
                  <a:pos x="T2" y="T3"/>
                </a:cxn>
                <a:cxn ang="0">
                  <a:pos x="T4" y="T5"/>
                </a:cxn>
                <a:cxn ang="0">
                  <a:pos x="T6" y="T7"/>
                </a:cxn>
                <a:cxn ang="0">
                  <a:pos x="T8" y="T9"/>
                </a:cxn>
              </a:cxnLst>
              <a:rect l="0" t="0" r="r" b="b"/>
              <a:pathLst>
                <a:path w="217" h="141">
                  <a:moveTo>
                    <a:pt x="0" y="16"/>
                  </a:moveTo>
                  <a:lnTo>
                    <a:pt x="217" y="141"/>
                  </a:lnTo>
                  <a:lnTo>
                    <a:pt x="217" y="121"/>
                  </a:lnTo>
                  <a:lnTo>
                    <a:pt x="0" y="0"/>
                  </a:lnTo>
                  <a:lnTo>
                    <a:pt x="0" y="16"/>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64" name="Freeform 432">
              <a:extLst>
                <a:ext uri="{FF2B5EF4-FFF2-40B4-BE49-F238E27FC236}">
                  <a16:creationId xmlns:a16="http://schemas.microsoft.com/office/drawing/2014/main" id="{0780839C-2E34-0D1F-39CA-43324C953561}"/>
                </a:ext>
              </a:extLst>
            </p:cNvPr>
            <p:cNvSpPr>
              <a:spLocks/>
            </p:cNvSpPr>
            <p:nvPr/>
          </p:nvSpPr>
          <p:spPr bwMode="auto">
            <a:xfrm>
              <a:off x="4868" y="3839"/>
              <a:ext cx="151" cy="106"/>
            </a:xfrm>
            <a:custGeom>
              <a:avLst/>
              <a:gdLst>
                <a:gd name="T0" fmla="*/ 0 w 151"/>
                <a:gd name="T1" fmla="*/ 15 h 106"/>
                <a:gd name="T2" fmla="*/ 151 w 151"/>
                <a:gd name="T3" fmla="*/ 106 h 106"/>
                <a:gd name="T4" fmla="*/ 151 w 151"/>
                <a:gd name="T5" fmla="*/ 86 h 106"/>
                <a:gd name="T6" fmla="*/ 0 w 151"/>
                <a:gd name="T7" fmla="*/ 0 h 106"/>
                <a:gd name="T8" fmla="*/ 0 w 151"/>
                <a:gd name="T9" fmla="*/ 15 h 106"/>
              </a:gdLst>
              <a:ahLst/>
              <a:cxnLst>
                <a:cxn ang="0">
                  <a:pos x="T0" y="T1"/>
                </a:cxn>
                <a:cxn ang="0">
                  <a:pos x="T2" y="T3"/>
                </a:cxn>
                <a:cxn ang="0">
                  <a:pos x="T4" y="T5"/>
                </a:cxn>
                <a:cxn ang="0">
                  <a:pos x="T6" y="T7"/>
                </a:cxn>
                <a:cxn ang="0">
                  <a:pos x="T8" y="T9"/>
                </a:cxn>
              </a:cxnLst>
              <a:rect l="0" t="0" r="r" b="b"/>
              <a:pathLst>
                <a:path w="151" h="106">
                  <a:moveTo>
                    <a:pt x="0" y="15"/>
                  </a:moveTo>
                  <a:lnTo>
                    <a:pt x="151" y="106"/>
                  </a:lnTo>
                  <a:lnTo>
                    <a:pt x="151" y="8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65" name="Freeform 433">
              <a:extLst>
                <a:ext uri="{FF2B5EF4-FFF2-40B4-BE49-F238E27FC236}">
                  <a16:creationId xmlns:a16="http://schemas.microsoft.com/office/drawing/2014/main" id="{94FEA00F-1E19-66A3-6A9E-4F8E461D3B2F}"/>
                </a:ext>
              </a:extLst>
            </p:cNvPr>
            <p:cNvSpPr>
              <a:spLocks/>
            </p:cNvSpPr>
            <p:nvPr/>
          </p:nvSpPr>
          <p:spPr bwMode="auto">
            <a:xfrm>
              <a:off x="4868" y="3804"/>
              <a:ext cx="217" cy="141"/>
            </a:xfrm>
            <a:custGeom>
              <a:avLst/>
              <a:gdLst>
                <a:gd name="T0" fmla="*/ 0 w 217"/>
                <a:gd name="T1" fmla="*/ 15 h 141"/>
                <a:gd name="T2" fmla="*/ 217 w 217"/>
                <a:gd name="T3" fmla="*/ 141 h 141"/>
                <a:gd name="T4" fmla="*/ 217 w 217"/>
                <a:gd name="T5" fmla="*/ 126 h 141"/>
                <a:gd name="T6" fmla="*/ 0 w 217"/>
                <a:gd name="T7" fmla="*/ 0 h 141"/>
                <a:gd name="T8" fmla="*/ 0 w 217"/>
                <a:gd name="T9" fmla="*/ 15 h 141"/>
              </a:gdLst>
              <a:ahLst/>
              <a:cxnLst>
                <a:cxn ang="0">
                  <a:pos x="T0" y="T1"/>
                </a:cxn>
                <a:cxn ang="0">
                  <a:pos x="T2" y="T3"/>
                </a:cxn>
                <a:cxn ang="0">
                  <a:pos x="T4" y="T5"/>
                </a:cxn>
                <a:cxn ang="0">
                  <a:pos x="T6" y="T7"/>
                </a:cxn>
                <a:cxn ang="0">
                  <a:pos x="T8" y="T9"/>
                </a:cxn>
              </a:cxnLst>
              <a:rect l="0" t="0" r="r" b="b"/>
              <a:pathLst>
                <a:path w="217" h="141">
                  <a:moveTo>
                    <a:pt x="0" y="15"/>
                  </a:moveTo>
                  <a:lnTo>
                    <a:pt x="217" y="141"/>
                  </a:lnTo>
                  <a:lnTo>
                    <a:pt x="217" y="126"/>
                  </a:lnTo>
                  <a:lnTo>
                    <a:pt x="0" y="0"/>
                  </a:lnTo>
                  <a:lnTo>
                    <a:pt x="0" y="15"/>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66" name="Freeform 434">
              <a:extLst>
                <a:ext uri="{FF2B5EF4-FFF2-40B4-BE49-F238E27FC236}">
                  <a16:creationId xmlns:a16="http://schemas.microsoft.com/office/drawing/2014/main" id="{BEC6EEBE-AEAC-DBCC-E81D-47595FEC2647}"/>
                </a:ext>
              </a:extLst>
            </p:cNvPr>
            <p:cNvSpPr>
              <a:spLocks/>
            </p:cNvSpPr>
            <p:nvPr/>
          </p:nvSpPr>
          <p:spPr bwMode="auto">
            <a:xfrm>
              <a:off x="5150" y="3804"/>
              <a:ext cx="111" cy="146"/>
            </a:xfrm>
            <a:custGeom>
              <a:avLst/>
              <a:gdLst>
                <a:gd name="T0" fmla="*/ 56 w 111"/>
                <a:gd name="T1" fmla="*/ 0 h 146"/>
                <a:gd name="T2" fmla="*/ 0 w 111"/>
                <a:gd name="T3" fmla="*/ 80 h 146"/>
                <a:gd name="T4" fmla="*/ 111 w 111"/>
                <a:gd name="T5" fmla="*/ 146 h 146"/>
                <a:gd name="T6" fmla="*/ 56 w 111"/>
                <a:gd name="T7" fmla="*/ 0 h 146"/>
              </a:gdLst>
              <a:ahLst/>
              <a:cxnLst>
                <a:cxn ang="0">
                  <a:pos x="T0" y="T1"/>
                </a:cxn>
                <a:cxn ang="0">
                  <a:pos x="T2" y="T3"/>
                </a:cxn>
                <a:cxn ang="0">
                  <a:pos x="T4" y="T5"/>
                </a:cxn>
                <a:cxn ang="0">
                  <a:pos x="T6" y="T7"/>
                </a:cxn>
              </a:cxnLst>
              <a:rect l="0" t="0" r="r" b="b"/>
              <a:pathLst>
                <a:path w="111" h="146">
                  <a:moveTo>
                    <a:pt x="56" y="0"/>
                  </a:moveTo>
                  <a:lnTo>
                    <a:pt x="0" y="80"/>
                  </a:lnTo>
                  <a:lnTo>
                    <a:pt x="111" y="146"/>
                  </a:lnTo>
                  <a:lnTo>
                    <a:pt x="56" y="0"/>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67" name="Freeform 435">
              <a:extLst>
                <a:ext uri="{FF2B5EF4-FFF2-40B4-BE49-F238E27FC236}">
                  <a16:creationId xmlns:a16="http://schemas.microsoft.com/office/drawing/2014/main" id="{3C6E8ADF-BAE6-61A0-F5AF-DF59EBAC8F14}"/>
                </a:ext>
              </a:extLst>
            </p:cNvPr>
            <p:cNvSpPr>
              <a:spLocks/>
            </p:cNvSpPr>
            <p:nvPr/>
          </p:nvSpPr>
          <p:spPr bwMode="auto">
            <a:xfrm>
              <a:off x="5196" y="3854"/>
              <a:ext cx="111" cy="146"/>
            </a:xfrm>
            <a:custGeom>
              <a:avLst/>
              <a:gdLst>
                <a:gd name="T0" fmla="*/ 55 w 111"/>
                <a:gd name="T1" fmla="*/ 0 h 146"/>
                <a:gd name="T2" fmla="*/ 0 w 111"/>
                <a:gd name="T3" fmla="*/ 81 h 146"/>
                <a:gd name="T4" fmla="*/ 111 w 111"/>
                <a:gd name="T5" fmla="*/ 146 h 146"/>
                <a:gd name="T6" fmla="*/ 55 w 111"/>
                <a:gd name="T7" fmla="*/ 0 h 146"/>
              </a:gdLst>
              <a:ahLst/>
              <a:cxnLst>
                <a:cxn ang="0">
                  <a:pos x="T0" y="T1"/>
                </a:cxn>
                <a:cxn ang="0">
                  <a:pos x="T2" y="T3"/>
                </a:cxn>
                <a:cxn ang="0">
                  <a:pos x="T4" y="T5"/>
                </a:cxn>
                <a:cxn ang="0">
                  <a:pos x="T6" y="T7"/>
                </a:cxn>
              </a:cxnLst>
              <a:rect l="0" t="0" r="r" b="b"/>
              <a:pathLst>
                <a:path w="111" h="146">
                  <a:moveTo>
                    <a:pt x="55" y="0"/>
                  </a:moveTo>
                  <a:lnTo>
                    <a:pt x="0" y="81"/>
                  </a:lnTo>
                  <a:lnTo>
                    <a:pt x="111" y="146"/>
                  </a:lnTo>
                  <a:lnTo>
                    <a:pt x="55"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68" name="Freeform 436">
              <a:extLst>
                <a:ext uri="{FF2B5EF4-FFF2-40B4-BE49-F238E27FC236}">
                  <a16:creationId xmlns:a16="http://schemas.microsoft.com/office/drawing/2014/main" id="{AFAECAF6-FD11-D2D1-A394-B3DBE6633EDD}"/>
                </a:ext>
              </a:extLst>
            </p:cNvPr>
            <p:cNvSpPr>
              <a:spLocks/>
            </p:cNvSpPr>
            <p:nvPr/>
          </p:nvSpPr>
          <p:spPr bwMode="auto">
            <a:xfrm>
              <a:off x="5206" y="3930"/>
              <a:ext cx="90" cy="131"/>
            </a:xfrm>
            <a:custGeom>
              <a:avLst/>
              <a:gdLst>
                <a:gd name="T0" fmla="*/ 18 w 18"/>
                <a:gd name="T1" fmla="*/ 18 h 26"/>
                <a:gd name="T2" fmla="*/ 9 w 18"/>
                <a:gd name="T3" fmla="*/ 23 h 26"/>
                <a:gd name="T4" fmla="*/ 0 w 18"/>
                <a:gd name="T5" fmla="*/ 8 h 26"/>
                <a:gd name="T6" fmla="*/ 9 w 18"/>
                <a:gd name="T7" fmla="*/ 2 h 26"/>
                <a:gd name="T8" fmla="*/ 18 w 18"/>
                <a:gd name="T9" fmla="*/ 18 h 26"/>
              </a:gdLst>
              <a:ahLst/>
              <a:cxnLst>
                <a:cxn ang="0">
                  <a:pos x="T0" y="T1"/>
                </a:cxn>
                <a:cxn ang="0">
                  <a:pos x="T2" y="T3"/>
                </a:cxn>
                <a:cxn ang="0">
                  <a:pos x="T4" y="T5"/>
                </a:cxn>
                <a:cxn ang="0">
                  <a:pos x="T6" y="T7"/>
                </a:cxn>
                <a:cxn ang="0">
                  <a:pos x="T8" y="T9"/>
                </a:cxn>
              </a:cxnLst>
              <a:rect l="0" t="0" r="r" b="b"/>
              <a:pathLst>
                <a:path w="18" h="26">
                  <a:moveTo>
                    <a:pt x="18" y="18"/>
                  </a:moveTo>
                  <a:cubicBezTo>
                    <a:pt x="18" y="23"/>
                    <a:pt x="14" y="26"/>
                    <a:pt x="9" y="23"/>
                  </a:cubicBezTo>
                  <a:cubicBezTo>
                    <a:pt x="4" y="20"/>
                    <a:pt x="0" y="13"/>
                    <a:pt x="0" y="8"/>
                  </a:cubicBezTo>
                  <a:cubicBezTo>
                    <a:pt x="0" y="2"/>
                    <a:pt x="4" y="0"/>
                    <a:pt x="9" y="2"/>
                  </a:cubicBezTo>
                  <a:cubicBezTo>
                    <a:pt x="14" y="5"/>
                    <a:pt x="18" y="12"/>
                    <a:pt x="18" y="18"/>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69" name="Freeform 437">
              <a:extLst>
                <a:ext uri="{FF2B5EF4-FFF2-40B4-BE49-F238E27FC236}">
                  <a16:creationId xmlns:a16="http://schemas.microsoft.com/office/drawing/2014/main" id="{51269CBB-A0AA-83A4-D26E-BC8FE76D5B8A}"/>
                </a:ext>
              </a:extLst>
            </p:cNvPr>
            <p:cNvSpPr>
              <a:spLocks/>
            </p:cNvSpPr>
            <p:nvPr/>
          </p:nvSpPr>
          <p:spPr bwMode="auto">
            <a:xfrm>
              <a:off x="7296" y="2937"/>
              <a:ext cx="85" cy="71"/>
            </a:xfrm>
            <a:custGeom>
              <a:avLst/>
              <a:gdLst>
                <a:gd name="T0" fmla="*/ 0 w 85"/>
                <a:gd name="T1" fmla="*/ 0 h 71"/>
                <a:gd name="T2" fmla="*/ 55 w 85"/>
                <a:gd name="T3" fmla="*/ 71 h 71"/>
                <a:gd name="T4" fmla="*/ 85 w 85"/>
                <a:gd name="T5" fmla="*/ 21 h 71"/>
                <a:gd name="T6" fmla="*/ 0 w 85"/>
                <a:gd name="T7" fmla="*/ 0 h 71"/>
              </a:gdLst>
              <a:ahLst/>
              <a:cxnLst>
                <a:cxn ang="0">
                  <a:pos x="T0" y="T1"/>
                </a:cxn>
                <a:cxn ang="0">
                  <a:pos x="T2" y="T3"/>
                </a:cxn>
                <a:cxn ang="0">
                  <a:pos x="T4" y="T5"/>
                </a:cxn>
                <a:cxn ang="0">
                  <a:pos x="T6" y="T7"/>
                </a:cxn>
              </a:cxnLst>
              <a:rect l="0" t="0" r="r" b="b"/>
              <a:pathLst>
                <a:path w="85" h="71">
                  <a:moveTo>
                    <a:pt x="0" y="0"/>
                  </a:moveTo>
                  <a:lnTo>
                    <a:pt x="55" y="71"/>
                  </a:lnTo>
                  <a:lnTo>
                    <a:pt x="85" y="21"/>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70" name="Freeform 438">
              <a:extLst>
                <a:ext uri="{FF2B5EF4-FFF2-40B4-BE49-F238E27FC236}">
                  <a16:creationId xmlns:a16="http://schemas.microsoft.com/office/drawing/2014/main" id="{D61A0DE2-7A0D-29E4-0A3F-B4D55A07AF1E}"/>
                </a:ext>
              </a:extLst>
            </p:cNvPr>
            <p:cNvSpPr>
              <a:spLocks/>
            </p:cNvSpPr>
            <p:nvPr/>
          </p:nvSpPr>
          <p:spPr bwMode="auto">
            <a:xfrm>
              <a:off x="7296" y="2937"/>
              <a:ext cx="20" cy="21"/>
            </a:xfrm>
            <a:custGeom>
              <a:avLst/>
              <a:gdLst>
                <a:gd name="T0" fmla="*/ 0 w 20"/>
                <a:gd name="T1" fmla="*/ 0 h 21"/>
                <a:gd name="T2" fmla="*/ 15 w 20"/>
                <a:gd name="T3" fmla="*/ 21 h 21"/>
                <a:gd name="T4" fmla="*/ 20 w 20"/>
                <a:gd name="T5" fmla="*/ 6 h 21"/>
                <a:gd name="T6" fmla="*/ 0 w 20"/>
                <a:gd name="T7" fmla="*/ 0 h 21"/>
              </a:gdLst>
              <a:ahLst/>
              <a:cxnLst>
                <a:cxn ang="0">
                  <a:pos x="T0" y="T1"/>
                </a:cxn>
                <a:cxn ang="0">
                  <a:pos x="T2" y="T3"/>
                </a:cxn>
                <a:cxn ang="0">
                  <a:pos x="T4" y="T5"/>
                </a:cxn>
                <a:cxn ang="0">
                  <a:pos x="T6" y="T7"/>
                </a:cxn>
              </a:cxnLst>
              <a:rect l="0" t="0" r="r" b="b"/>
              <a:pathLst>
                <a:path w="20" h="21">
                  <a:moveTo>
                    <a:pt x="0" y="0"/>
                  </a:moveTo>
                  <a:lnTo>
                    <a:pt x="15" y="21"/>
                  </a:lnTo>
                  <a:lnTo>
                    <a:pt x="20" y="6"/>
                  </a:lnTo>
                  <a:lnTo>
                    <a:pt x="0"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71" name="Freeform 439">
              <a:extLst>
                <a:ext uri="{FF2B5EF4-FFF2-40B4-BE49-F238E27FC236}">
                  <a16:creationId xmlns:a16="http://schemas.microsoft.com/office/drawing/2014/main" id="{DA4742D8-3853-BB93-8413-9CBCFFC38083}"/>
                </a:ext>
              </a:extLst>
            </p:cNvPr>
            <p:cNvSpPr>
              <a:spLocks/>
            </p:cNvSpPr>
            <p:nvPr/>
          </p:nvSpPr>
          <p:spPr bwMode="auto">
            <a:xfrm>
              <a:off x="7346" y="2953"/>
              <a:ext cx="463" cy="302"/>
            </a:xfrm>
            <a:custGeom>
              <a:avLst/>
              <a:gdLst>
                <a:gd name="T0" fmla="*/ 7 w 92"/>
                <a:gd name="T1" fmla="*/ 1 h 60"/>
                <a:gd name="T2" fmla="*/ 4 w 92"/>
                <a:gd name="T3" fmla="*/ 1 h 60"/>
                <a:gd name="T4" fmla="*/ 0 w 92"/>
                <a:gd name="T5" fmla="*/ 8 h 60"/>
                <a:gd name="T6" fmla="*/ 1 w 92"/>
                <a:gd name="T7" fmla="*/ 11 h 60"/>
                <a:gd name="T8" fmla="*/ 86 w 92"/>
                <a:gd name="T9" fmla="*/ 60 h 60"/>
                <a:gd name="T10" fmla="*/ 85 w 92"/>
                <a:gd name="T11" fmla="*/ 57 h 60"/>
                <a:gd name="T12" fmla="*/ 89 w 92"/>
                <a:gd name="T13" fmla="*/ 50 h 60"/>
                <a:gd name="T14" fmla="*/ 92 w 92"/>
                <a:gd name="T15" fmla="*/ 50 h 60"/>
                <a:gd name="T16" fmla="*/ 7 w 92"/>
                <a:gd name="T17" fmla="*/ 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60">
                  <a:moveTo>
                    <a:pt x="7" y="1"/>
                  </a:moveTo>
                  <a:cubicBezTo>
                    <a:pt x="6" y="0"/>
                    <a:pt x="5" y="0"/>
                    <a:pt x="4" y="1"/>
                  </a:cubicBezTo>
                  <a:cubicBezTo>
                    <a:pt x="2" y="2"/>
                    <a:pt x="0" y="5"/>
                    <a:pt x="0" y="8"/>
                  </a:cubicBezTo>
                  <a:cubicBezTo>
                    <a:pt x="0" y="9"/>
                    <a:pt x="0" y="10"/>
                    <a:pt x="1" y="11"/>
                  </a:cubicBezTo>
                  <a:cubicBezTo>
                    <a:pt x="86" y="60"/>
                    <a:pt x="86" y="60"/>
                    <a:pt x="86" y="60"/>
                  </a:cubicBezTo>
                  <a:cubicBezTo>
                    <a:pt x="85" y="60"/>
                    <a:pt x="85" y="59"/>
                    <a:pt x="85" y="57"/>
                  </a:cubicBezTo>
                  <a:cubicBezTo>
                    <a:pt x="85" y="55"/>
                    <a:pt x="87" y="52"/>
                    <a:pt x="89" y="50"/>
                  </a:cubicBezTo>
                  <a:cubicBezTo>
                    <a:pt x="90" y="50"/>
                    <a:pt x="91" y="50"/>
                    <a:pt x="92" y="50"/>
                  </a:cubicBezTo>
                  <a:lnTo>
                    <a:pt x="7" y="1"/>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72" name="Freeform 440">
              <a:extLst>
                <a:ext uri="{FF2B5EF4-FFF2-40B4-BE49-F238E27FC236}">
                  <a16:creationId xmlns:a16="http://schemas.microsoft.com/office/drawing/2014/main" id="{C1AA5A0E-83C4-A630-DE66-72917228529A}"/>
                </a:ext>
              </a:extLst>
            </p:cNvPr>
            <p:cNvSpPr>
              <a:spLocks/>
            </p:cNvSpPr>
            <p:nvPr/>
          </p:nvSpPr>
          <p:spPr bwMode="auto">
            <a:xfrm>
              <a:off x="7774" y="3199"/>
              <a:ext cx="40" cy="61"/>
            </a:xfrm>
            <a:custGeom>
              <a:avLst/>
              <a:gdLst>
                <a:gd name="T0" fmla="*/ 4 w 8"/>
                <a:gd name="T1" fmla="*/ 1 h 12"/>
                <a:gd name="T2" fmla="*/ 8 w 8"/>
                <a:gd name="T3" fmla="*/ 4 h 12"/>
                <a:gd name="T4" fmla="*/ 4 w 8"/>
                <a:gd name="T5" fmla="*/ 11 h 12"/>
                <a:gd name="T6" fmla="*/ 0 w 8"/>
                <a:gd name="T7" fmla="*/ 8 h 12"/>
                <a:gd name="T8" fmla="*/ 4 w 8"/>
                <a:gd name="T9" fmla="*/ 1 h 12"/>
              </a:gdLst>
              <a:ahLst/>
              <a:cxnLst>
                <a:cxn ang="0">
                  <a:pos x="T0" y="T1"/>
                </a:cxn>
                <a:cxn ang="0">
                  <a:pos x="T2" y="T3"/>
                </a:cxn>
                <a:cxn ang="0">
                  <a:pos x="T4" y="T5"/>
                </a:cxn>
                <a:cxn ang="0">
                  <a:pos x="T6" y="T7"/>
                </a:cxn>
                <a:cxn ang="0">
                  <a:pos x="T8" y="T9"/>
                </a:cxn>
              </a:cxnLst>
              <a:rect l="0" t="0" r="r" b="b"/>
              <a:pathLst>
                <a:path w="8" h="12">
                  <a:moveTo>
                    <a:pt x="4" y="1"/>
                  </a:moveTo>
                  <a:cubicBezTo>
                    <a:pt x="6" y="0"/>
                    <a:pt x="8" y="1"/>
                    <a:pt x="8" y="4"/>
                  </a:cubicBezTo>
                  <a:cubicBezTo>
                    <a:pt x="8" y="6"/>
                    <a:pt x="6" y="9"/>
                    <a:pt x="4" y="11"/>
                  </a:cubicBezTo>
                  <a:cubicBezTo>
                    <a:pt x="2" y="12"/>
                    <a:pt x="0" y="11"/>
                    <a:pt x="0" y="8"/>
                  </a:cubicBezTo>
                  <a:cubicBezTo>
                    <a:pt x="0" y="6"/>
                    <a:pt x="2" y="3"/>
                    <a:pt x="4" y="1"/>
                  </a:cubicBez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73" name="Freeform 441">
              <a:extLst>
                <a:ext uri="{FF2B5EF4-FFF2-40B4-BE49-F238E27FC236}">
                  <a16:creationId xmlns:a16="http://schemas.microsoft.com/office/drawing/2014/main" id="{552FD5FE-609F-2079-0958-3BFD54679D48}"/>
                </a:ext>
              </a:extLst>
            </p:cNvPr>
            <p:cNvSpPr>
              <a:spLocks/>
            </p:cNvSpPr>
            <p:nvPr/>
          </p:nvSpPr>
          <p:spPr bwMode="auto">
            <a:xfrm>
              <a:off x="7497" y="2973"/>
              <a:ext cx="86" cy="70"/>
            </a:xfrm>
            <a:custGeom>
              <a:avLst/>
              <a:gdLst>
                <a:gd name="T0" fmla="*/ 0 w 86"/>
                <a:gd name="T1" fmla="*/ 0 h 70"/>
                <a:gd name="T2" fmla="*/ 61 w 86"/>
                <a:gd name="T3" fmla="*/ 70 h 70"/>
                <a:gd name="T4" fmla="*/ 86 w 86"/>
                <a:gd name="T5" fmla="*/ 20 h 70"/>
                <a:gd name="T6" fmla="*/ 0 w 86"/>
                <a:gd name="T7" fmla="*/ 0 h 70"/>
              </a:gdLst>
              <a:ahLst/>
              <a:cxnLst>
                <a:cxn ang="0">
                  <a:pos x="T0" y="T1"/>
                </a:cxn>
                <a:cxn ang="0">
                  <a:pos x="T2" y="T3"/>
                </a:cxn>
                <a:cxn ang="0">
                  <a:pos x="T4" y="T5"/>
                </a:cxn>
                <a:cxn ang="0">
                  <a:pos x="T6" y="T7"/>
                </a:cxn>
              </a:cxnLst>
              <a:rect l="0" t="0" r="r" b="b"/>
              <a:pathLst>
                <a:path w="86" h="70">
                  <a:moveTo>
                    <a:pt x="0" y="0"/>
                  </a:moveTo>
                  <a:lnTo>
                    <a:pt x="61" y="70"/>
                  </a:lnTo>
                  <a:lnTo>
                    <a:pt x="86" y="2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74" name="Freeform 442">
              <a:extLst>
                <a:ext uri="{FF2B5EF4-FFF2-40B4-BE49-F238E27FC236}">
                  <a16:creationId xmlns:a16="http://schemas.microsoft.com/office/drawing/2014/main" id="{D0CF76E4-CC91-625C-94EE-23A3F0DD5054}"/>
                </a:ext>
              </a:extLst>
            </p:cNvPr>
            <p:cNvSpPr>
              <a:spLocks/>
            </p:cNvSpPr>
            <p:nvPr/>
          </p:nvSpPr>
          <p:spPr bwMode="auto">
            <a:xfrm>
              <a:off x="7497" y="2973"/>
              <a:ext cx="25" cy="20"/>
            </a:xfrm>
            <a:custGeom>
              <a:avLst/>
              <a:gdLst>
                <a:gd name="T0" fmla="*/ 0 w 25"/>
                <a:gd name="T1" fmla="*/ 0 h 20"/>
                <a:gd name="T2" fmla="*/ 15 w 25"/>
                <a:gd name="T3" fmla="*/ 20 h 20"/>
                <a:gd name="T4" fmla="*/ 25 w 25"/>
                <a:gd name="T5" fmla="*/ 5 h 20"/>
                <a:gd name="T6" fmla="*/ 0 w 25"/>
                <a:gd name="T7" fmla="*/ 0 h 20"/>
              </a:gdLst>
              <a:ahLst/>
              <a:cxnLst>
                <a:cxn ang="0">
                  <a:pos x="T0" y="T1"/>
                </a:cxn>
                <a:cxn ang="0">
                  <a:pos x="T2" y="T3"/>
                </a:cxn>
                <a:cxn ang="0">
                  <a:pos x="T4" y="T5"/>
                </a:cxn>
                <a:cxn ang="0">
                  <a:pos x="T6" y="T7"/>
                </a:cxn>
              </a:cxnLst>
              <a:rect l="0" t="0" r="r" b="b"/>
              <a:pathLst>
                <a:path w="25" h="20">
                  <a:moveTo>
                    <a:pt x="0" y="0"/>
                  </a:moveTo>
                  <a:lnTo>
                    <a:pt x="15" y="20"/>
                  </a:lnTo>
                  <a:lnTo>
                    <a:pt x="25" y="5"/>
                  </a:lnTo>
                  <a:lnTo>
                    <a:pt x="0" y="0"/>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75" name="Freeform 443">
              <a:extLst>
                <a:ext uri="{FF2B5EF4-FFF2-40B4-BE49-F238E27FC236}">
                  <a16:creationId xmlns:a16="http://schemas.microsoft.com/office/drawing/2014/main" id="{0AAE4518-ED98-BAFD-F47C-F2A879B75D1D}"/>
                </a:ext>
              </a:extLst>
            </p:cNvPr>
            <p:cNvSpPr>
              <a:spLocks/>
            </p:cNvSpPr>
            <p:nvPr/>
          </p:nvSpPr>
          <p:spPr bwMode="auto">
            <a:xfrm>
              <a:off x="7548" y="2988"/>
              <a:ext cx="312" cy="211"/>
            </a:xfrm>
            <a:custGeom>
              <a:avLst/>
              <a:gdLst>
                <a:gd name="T0" fmla="*/ 7 w 62"/>
                <a:gd name="T1" fmla="*/ 1 h 42"/>
                <a:gd name="T2" fmla="*/ 4 w 62"/>
                <a:gd name="T3" fmla="*/ 1 h 42"/>
                <a:gd name="T4" fmla="*/ 0 w 62"/>
                <a:gd name="T5" fmla="*/ 8 h 42"/>
                <a:gd name="T6" fmla="*/ 2 w 62"/>
                <a:gd name="T7" fmla="*/ 11 h 42"/>
                <a:gd name="T8" fmla="*/ 56 w 62"/>
                <a:gd name="T9" fmla="*/ 42 h 42"/>
                <a:gd name="T10" fmla="*/ 55 w 62"/>
                <a:gd name="T11" fmla="*/ 40 h 42"/>
                <a:gd name="T12" fmla="*/ 59 w 62"/>
                <a:gd name="T13" fmla="*/ 33 h 42"/>
                <a:gd name="T14" fmla="*/ 62 w 62"/>
                <a:gd name="T15" fmla="*/ 33 h 42"/>
                <a:gd name="T16" fmla="*/ 7 w 62"/>
                <a:gd name="T17" fmla="*/ 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42">
                  <a:moveTo>
                    <a:pt x="7" y="1"/>
                  </a:moveTo>
                  <a:cubicBezTo>
                    <a:pt x="7" y="0"/>
                    <a:pt x="6" y="0"/>
                    <a:pt x="4" y="1"/>
                  </a:cubicBezTo>
                  <a:cubicBezTo>
                    <a:pt x="2" y="2"/>
                    <a:pt x="0" y="5"/>
                    <a:pt x="0" y="8"/>
                  </a:cubicBezTo>
                  <a:cubicBezTo>
                    <a:pt x="0" y="9"/>
                    <a:pt x="1" y="10"/>
                    <a:pt x="2" y="11"/>
                  </a:cubicBezTo>
                  <a:cubicBezTo>
                    <a:pt x="56" y="42"/>
                    <a:pt x="56" y="42"/>
                    <a:pt x="56" y="42"/>
                  </a:cubicBezTo>
                  <a:cubicBezTo>
                    <a:pt x="56" y="42"/>
                    <a:pt x="55" y="41"/>
                    <a:pt x="55" y="40"/>
                  </a:cubicBezTo>
                  <a:cubicBezTo>
                    <a:pt x="55" y="37"/>
                    <a:pt x="57" y="34"/>
                    <a:pt x="59" y="33"/>
                  </a:cubicBezTo>
                  <a:cubicBezTo>
                    <a:pt x="60" y="32"/>
                    <a:pt x="61" y="32"/>
                    <a:pt x="62" y="33"/>
                  </a:cubicBezTo>
                  <a:lnTo>
                    <a:pt x="7" y="1"/>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76" name="Freeform 444">
              <a:extLst>
                <a:ext uri="{FF2B5EF4-FFF2-40B4-BE49-F238E27FC236}">
                  <a16:creationId xmlns:a16="http://schemas.microsoft.com/office/drawing/2014/main" id="{C03970FA-24FD-0B61-0EA0-FAD6F1F92226}"/>
                </a:ext>
              </a:extLst>
            </p:cNvPr>
            <p:cNvSpPr>
              <a:spLocks/>
            </p:cNvSpPr>
            <p:nvPr/>
          </p:nvSpPr>
          <p:spPr bwMode="auto">
            <a:xfrm>
              <a:off x="7824" y="3149"/>
              <a:ext cx="41" cy="55"/>
            </a:xfrm>
            <a:custGeom>
              <a:avLst/>
              <a:gdLst>
                <a:gd name="T0" fmla="*/ 4 w 8"/>
                <a:gd name="T1" fmla="*/ 1 h 11"/>
                <a:gd name="T2" fmla="*/ 8 w 8"/>
                <a:gd name="T3" fmla="*/ 3 h 11"/>
                <a:gd name="T4" fmla="*/ 4 w 8"/>
                <a:gd name="T5" fmla="*/ 10 h 11"/>
                <a:gd name="T6" fmla="*/ 0 w 8"/>
                <a:gd name="T7" fmla="*/ 8 h 11"/>
                <a:gd name="T8" fmla="*/ 4 w 8"/>
                <a:gd name="T9" fmla="*/ 1 h 11"/>
              </a:gdLst>
              <a:ahLst/>
              <a:cxnLst>
                <a:cxn ang="0">
                  <a:pos x="T0" y="T1"/>
                </a:cxn>
                <a:cxn ang="0">
                  <a:pos x="T2" y="T3"/>
                </a:cxn>
                <a:cxn ang="0">
                  <a:pos x="T4" y="T5"/>
                </a:cxn>
                <a:cxn ang="0">
                  <a:pos x="T6" y="T7"/>
                </a:cxn>
                <a:cxn ang="0">
                  <a:pos x="T8" y="T9"/>
                </a:cxn>
              </a:cxnLst>
              <a:rect l="0" t="0" r="r" b="b"/>
              <a:pathLst>
                <a:path w="8" h="11">
                  <a:moveTo>
                    <a:pt x="4" y="1"/>
                  </a:moveTo>
                  <a:cubicBezTo>
                    <a:pt x="6" y="0"/>
                    <a:pt x="8" y="1"/>
                    <a:pt x="8" y="3"/>
                  </a:cubicBezTo>
                  <a:cubicBezTo>
                    <a:pt x="8" y="6"/>
                    <a:pt x="6" y="9"/>
                    <a:pt x="4" y="10"/>
                  </a:cubicBezTo>
                  <a:cubicBezTo>
                    <a:pt x="2" y="11"/>
                    <a:pt x="0" y="10"/>
                    <a:pt x="0" y="8"/>
                  </a:cubicBezTo>
                  <a:cubicBezTo>
                    <a:pt x="0" y="5"/>
                    <a:pt x="2" y="2"/>
                    <a:pt x="4" y="1"/>
                  </a:cubicBezTo>
                  <a:close/>
                </a:path>
              </a:pathLst>
            </a:custGeom>
            <a:solidFill>
              <a:srgbClr val="D34C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77" name="Freeform 445">
              <a:extLst>
                <a:ext uri="{FF2B5EF4-FFF2-40B4-BE49-F238E27FC236}">
                  <a16:creationId xmlns:a16="http://schemas.microsoft.com/office/drawing/2014/main" id="{797C2EBE-6E49-9D92-A478-138695481E17}"/>
                </a:ext>
              </a:extLst>
            </p:cNvPr>
            <p:cNvSpPr>
              <a:spLocks/>
            </p:cNvSpPr>
            <p:nvPr/>
          </p:nvSpPr>
          <p:spPr bwMode="auto">
            <a:xfrm>
              <a:off x="7220" y="3063"/>
              <a:ext cx="66" cy="91"/>
            </a:xfrm>
            <a:custGeom>
              <a:avLst/>
              <a:gdLst>
                <a:gd name="T0" fmla="*/ 1 w 13"/>
                <a:gd name="T1" fmla="*/ 1 h 18"/>
                <a:gd name="T2" fmla="*/ 0 w 13"/>
                <a:gd name="T3" fmla="*/ 0 h 18"/>
                <a:gd name="T4" fmla="*/ 0 w 13"/>
                <a:gd name="T5" fmla="*/ 10 h 18"/>
                <a:gd name="T6" fmla="*/ 1 w 13"/>
                <a:gd name="T7" fmla="*/ 12 h 18"/>
                <a:gd name="T8" fmla="*/ 13 w 13"/>
                <a:gd name="T9" fmla="*/ 18 h 18"/>
                <a:gd name="T10" fmla="*/ 13 w 13"/>
                <a:gd name="T11" fmla="*/ 8 h 18"/>
                <a:gd name="T12" fmla="*/ 1 w 13"/>
                <a:gd name="T13" fmla="*/ 1 h 18"/>
              </a:gdLst>
              <a:ahLst/>
              <a:cxnLst>
                <a:cxn ang="0">
                  <a:pos x="T0" y="T1"/>
                </a:cxn>
                <a:cxn ang="0">
                  <a:pos x="T2" y="T3"/>
                </a:cxn>
                <a:cxn ang="0">
                  <a:pos x="T4" y="T5"/>
                </a:cxn>
                <a:cxn ang="0">
                  <a:pos x="T6" y="T7"/>
                </a:cxn>
                <a:cxn ang="0">
                  <a:pos x="T8" y="T9"/>
                </a:cxn>
                <a:cxn ang="0">
                  <a:pos x="T10" y="T11"/>
                </a:cxn>
                <a:cxn ang="0">
                  <a:pos x="T12" y="T13"/>
                </a:cxn>
              </a:cxnLst>
              <a:rect l="0" t="0" r="r" b="b"/>
              <a:pathLst>
                <a:path w="13" h="18">
                  <a:moveTo>
                    <a:pt x="1" y="1"/>
                  </a:moveTo>
                  <a:cubicBezTo>
                    <a:pt x="0" y="1"/>
                    <a:pt x="0" y="0"/>
                    <a:pt x="0" y="0"/>
                  </a:cubicBezTo>
                  <a:cubicBezTo>
                    <a:pt x="0" y="10"/>
                    <a:pt x="0" y="10"/>
                    <a:pt x="0" y="10"/>
                  </a:cubicBezTo>
                  <a:cubicBezTo>
                    <a:pt x="0" y="11"/>
                    <a:pt x="0" y="11"/>
                    <a:pt x="1" y="12"/>
                  </a:cubicBezTo>
                  <a:cubicBezTo>
                    <a:pt x="13" y="18"/>
                    <a:pt x="13" y="18"/>
                    <a:pt x="13" y="18"/>
                  </a:cubicBezTo>
                  <a:cubicBezTo>
                    <a:pt x="13" y="8"/>
                    <a:pt x="13" y="8"/>
                    <a:pt x="13" y="8"/>
                  </a:cubicBezTo>
                  <a:lnTo>
                    <a:pt x="1" y="1"/>
                  </a:ln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78" name="Freeform 446">
              <a:extLst>
                <a:ext uri="{FF2B5EF4-FFF2-40B4-BE49-F238E27FC236}">
                  <a16:creationId xmlns:a16="http://schemas.microsoft.com/office/drawing/2014/main" id="{1F80307A-0E5F-82F5-166C-2B2670CD57D1}"/>
                </a:ext>
              </a:extLst>
            </p:cNvPr>
            <p:cNvSpPr>
              <a:spLocks/>
            </p:cNvSpPr>
            <p:nvPr/>
          </p:nvSpPr>
          <p:spPr bwMode="auto">
            <a:xfrm>
              <a:off x="7286" y="3058"/>
              <a:ext cx="80" cy="96"/>
            </a:xfrm>
            <a:custGeom>
              <a:avLst/>
              <a:gdLst>
                <a:gd name="T0" fmla="*/ 80 w 80"/>
                <a:gd name="T1" fmla="*/ 0 h 96"/>
                <a:gd name="T2" fmla="*/ 80 w 80"/>
                <a:gd name="T3" fmla="*/ 51 h 96"/>
                <a:gd name="T4" fmla="*/ 0 w 80"/>
                <a:gd name="T5" fmla="*/ 96 h 96"/>
                <a:gd name="T6" fmla="*/ 0 w 80"/>
                <a:gd name="T7" fmla="*/ 46 h 96"/>
                <a:gd name="T8" fmla="*/ 80 w 80"/>
                <a:gd name="T9" fmla="*/ 0 h 96"/>
              </a:gdLst>
              <a:ahLst/>
              <a:cxnLst>
                <a:cxn ang="0">
                  <a:pos x="T0" y="T1"/>
                </a:cxn>
                <a:cxn ang="0">
                  <a:pos x="T2" y="T3"/>
                </a:cxn>
                <a:cxn ang="0">
                  <a:pos x="T4" y="T5"/>
                </a:cxn>
                <a:cxn ang="0">
                  <a:pos x="T6" y="T7"/>
                </a:cxn>
                <a:cxn ang="0">
                  <a:pos x="T8" y="T9"/>
                </a:cxn>
              </a:cxnLst>
              <a:rect l="0" t="0" r="r" b="b"/>
              <a:pathLst>
                <a:path w="80" h="96">
                  <a:moveTo>
                    <a:pt x="80" y="0"/>
                  </a:moveTo>
                  <a:lnTo>
                    <a:pt x="80" y="51"/>
                  </a:lnTo>
                  <a:lnTo>
                    <a:pt x="0" y="96"/>
                  </a:lnTo>
                  <a:lnTo>
                    <a:pt x="0" y="46"/>
                  </a:lnTo>
                  <a:lnTo>
                    <a:pt x="80" y="0"/>
                  </a:lnTo>
                  <a:close/>
                </a:path>
              </a:pathLst>
            </a:custGeom>
            <a:solidFill>
              <a:srgbClr val="00C3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79" name="Freeform 447">
              <a:extLst>
                <a:ext uri="{FF2B5EF4-FFF2-40B4-BE49-F238E27FC236}">
                  <a16:creationId xmlns:a16="http://schemas.microsoft.com/office/drawing/2014/main" id="{AF6800EB-FF24-7B93-7BEB-732E0D1DC782}"/>
                </a:ext>
              </a:extLst>
            </p:cNvPr>
            <p:cNvSpPr>
              <a:spLocks/>
            </p:cNvSpPr>
            <p:nvPr/>
          </p:nvSpPr>
          <p:spPr bwMode="auto">
            <a:xfrm>
              <a:off x="7220" y="3018"/>
              <a:ext cx="146" cy="86"/>
            </a:xfrm>
            <a:custGeom>
              <a:avLst/>
              <a:gdLst>
                <a:gd name="T0" fmla="*/ 29 w 29"/>
                <a:gd name="T1" fmla="*/ 8 h 17"/>
                <a:gd name="T2" fmla="*/ 13 w 29"/>
                <a:gd name="T3" fmla="*/ 17 h 17"/>
                <a:gd name="T4" fmla="*/ 1 w 29"/>
                <a:gd name="T5" fmla="*/ 10 h 17"/>
                <a:gd name="T6" fmla="*/ 1 w 29"/>
                <a:gd name="T7" fmla="*/ 8 h 17"/>
                <a:gd name="T8" fmla="*/ 13 w 29"/>
                <a:gd name="T9" fmla="*/ 1 h 17"/>
                <a:gd name="T10" fmla="*/ 17 w 29"/>
                <a:gd name="T11" fmla="*/ 1 h 17"/>
                <a:gd name="T12" fmla="*/ 29 w 29"/>
                <a:gd name="T13" fmla="*/ 8 h 17"/>
              </a:gdLst>
              <a:ahLst/>
              <a:cxnLst>
                <a:cxn ang="0">
                  <a:pos x="T0" y="T1"/>
                </a:cxn>
                <a:cxn ang="0">
                  <a:pos x="T2" y="T3"/>
                </a:cxn>
                <a:cxn ang="0">
                  <a:pos x="T4" y="T5"/>
                </a:cxn>
                <a:cxn ang="0">
                  <a:pos x="T6" y="T7"/>
                </a:cxn>
                <a:cxn ang="0">
                  <a:pos x="T8" y="T9"/>
                </a:cxn>
                <a:cxn ang="0">
                  <a:pos x="T10" y="T11"/>
                </a:cxn>
                <a:cxn ang="0">
                  <a:pos x="T12" y="T13"/>
                </a:cxn>
              </a:cxnLst>
              <a:rect l="0" t="0" r="r" b="b"/>
              <a:pathLst>
                <a:path w="29" h="17">
                  <a:moveTo>
                    <a:pt x="29" y="8"/>
                  </a:moveTo>
                  <a:cubicBezTo>
                    <a:pt x="13" y="17"/>
                    <a:pt x="13" y="17"/>
                    <a:pt x="13" y="17"/>
                  </a:cubicBezTo>
                  <a:cubicBezTo>
                    <a:pt x="1" y="10"/>
                    <a:pt x="1" y="10"/>
                    <a:pt x="1" y="10"/>
                  </a:cubicBezTo>
                  <a:cubicBezTo>
                    <a:pt x="0" y="9"/>
                    <a:pt x="0" y="8"/>
                    <a:pt x="1" y="8"/>
                  </a:cubicBezTo>
                  <a:cubicBezTo>
                    <a:pt x="13" y="1"/>
                    <a:pt x="13" y="1"/>
                    <a:pt x="13" y="1"/>
                  </a:cubicBezTo>
                  <a:cubicBezTo>
                    <a:pt x="14" y="0"/>
                    <a:pt x="16" y="0"/>
                    <a:pt x="17" y="1"/>
                  </a:cubicBezTo>
                  <a:lnTo>
                    <a:pt x="29" y="8"/>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80" name="Freeform 448">
              <a:extLst>
                <a:ext uri="{FF2B5EF4-FFF2-40B4-BE49-F238E27FC236}">
                  <a16:creationId xmlns:a16="http://schemas.microsoft.com/office/drawing/2014/main" id="{A32C2F2D-2BF7-15DA-1350-DB9104EC9B0F}"/>
                </a:ext>
              </a:extLst>
            </p:cNvPr>
            <p:cNvSpPr>
              <a:spLocks/>
            </p:cNvSpPr>
            <p:nvPr/>
          </p:nvSpPr>
          <p:spPr bwMode="auto">
            <a:xfrm>
              <a:off x="7326" y="3079"/>
              <a:ext cx="81" cy="100"/>
            </a:xfrm>
            <a:custGeom>
              <a:avLst/>
              <a:gdLst>
                <a:gd name="T0" fmla="*/ 81 w 81"/>
                <a:gd name="T1" fmla="*/ 0 h 100"/>
                <a:gd name="T2" fmla="*/ 81 w 81"/>
                <a:gd name="T3" fmla="*/ 55 h 100"/>
                <a:gd name="T4" fmla="*/ 0 w 81"/>
                <a:gd name="T5" fmla="*/ 100 h 100"/>
                <a:gd name="T6" fmla="*/ 0 w 81"/>
                <a:gd name="T7" fmla="*/ 50 h 100"/>
                <a:gd name="T8" fmla="*/ 81 w 81"/>
                <a:gd name="T9" fmla="*/ 0 h 100"/>
              </a:gdLst>
              <a:ahLst/>
              <a:cxnLst>
                <a:cxn ang="0">
                  <a:pos x="T0" y="T1"/>
                </a:cxn>
                <a:cxn ang="0">
                  <a:pos x="T2" y="T3"/>
                </a:cxn>
                <a:cxn ang="0">
                  <a:pos x="T4" y="T5"/>
                </a:cxn>
                <a:cxn ang="0">
                  <a:pos x="T6" y="T7"/>
                </a:cxn>
                <a:cxn ang="0">
                  <a:pos x="T8" y="T9"/>
                </a:cxn>
              </a:cxnLst>
              <a:rect l="0" t="0" r="r" b="b"/>
              <a:pathLst>
                <a:path w="81" h="100">
                  <a:moveTo>
                    <a:pt x="81" y="0"/>
                  </a:moveTo>
                  <a:lnTo>
                    <a:pt x="81" y="55"/>
                  </a:lnTo>
                  <a:lnTo>
                    <a:pt x="0" y="100"/>
                  </a:lnTo>
                  <a:lnTo>
                    <a:pt x="0" y="50"/>
                  </a:lnTo>
                  <a:lnTo>
                    <a:pt x="81" y="0"/>
                  </a:ln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81" name="Freeform 449">
              <a:extLst>
                <a:ext uri="{FF2B5EF4-FFF2-40B4-BE49-F238E27FC236}">
                  <a16:creationId xmlns:a16="http://schemas.microsoft.com/office/drawing/2014/main" id="{A6B4924E-3C3F-8639-3A69-5ABD1CEBD596}"/>
                </a:ext>
              </a:extLst>
            </p:cNvPr>
            <p:cNvSpPr>
              <a:spLocks/>
            </p:cNvSpPr>
            <p:nvPr/>
          </p:nvSpPr>
          <p:spPr bwMode="auto">
            <a:xfrm>
              <a:off x="7286" y="3104"/>
              <a:ext cx="40" cy="75"/>
            </a:xfrm>
            <a:custGeom>
              <a:avLst/>
              <a:gdLst>
                <a:gd name="T0" fmla="*/ 40 w 40"/>
                <a:gd name="T1" fmla="*/ 25 h 75"/>
                <a:gd name="T2" fmla="*/ 40 w 40"/>
                <a:gd name="T3" fmla="*/ 75 h 75"/>
                <a:gd name="T4" fmla="*/ 0 w 40"/>
                <a:gd name="T5" fmla="*/ 50 h 75"/>
                <a:gd name="T6" fmla="*/ 0 w 40"/>
                <a:gd name="T7" fmla="*/ 0 h 75"/>
                <a:gd name="T8" fmla="*/ 40 w 40"/>
                <a:gd name="T9" fmla="*/ 25 h 75"/>
              </a:gdLst>
              <a:ahLst/>
              <a:cxnLst>
                <a:cxn ang="0">
                  <a:pos x="T0" y="T1"/>
                </a:cxn>
                <a:cxn ang="0">
                  <a:pos x="T2" y="T3"/>
                </a:cxn>
                <a:cxn ang="0">
                  <a:pos x="T4" y="T5"/>
                </a:cxn>
                <a:cxn ang="0">
                  <a:pos x="T6" y="T7"/>
                </a:cxn>
                <a:cxn ang="0">
                  <a:pos x="T8" y="T9"/>
                </a:cxn>
              </a:cxnLst>
              <a:rect l="0" t="0" r="r" b="b"/>
              <a:pathLst>
                <a:path w="40" h="75">
                  <a:moveTo>
                    <a:pt x="40" y="25"/>
                  </a:moveTo>
                  <a:lnTo>
                    <a:pt x="40" y="75"/>
                  </a:lnTo>
                  <a:lnTo>
                    <a:pt x="0" y="50"/>
                  </a:lnTo>
                  <a:lnTo>
                    <a:pt x="0" y="0"/>
                  </a:lnTo>
                  <a:lnTo>
                    <a:pt x="40" y="25"/>
                  </a:ln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82" name="Freeform 450">
              <a:extLst>
                <a:ext uri="{FF2B5EF4-FFF2-40B4-BE49-F238E27FC236}">
                  <a16:creationId xmlns:a16="http://schemas.microsoft.com/office/drawing/2014/main" id="{20D058ED-F445-DF2E-6DCD-1DCDFA8F6048}"/>
                </a:ext>
              </a:extLst>
            </p:cNvPr>
            <p:cNvSpPr>
              <a:spLocks/>
            </p:cNvSpPr>
            <p:nvPr/>
          </p:nvSpPr>
          <p:spPr bwMode="auto">
            <a:xfrm>
              <a:off x="7286" y="3058"/>
              <a:ext cx="121" cy="71"/>
            </a:xfrm>
            <a:custGeom>
              <a:avLst/>
              <a:gdLst>
                <a:gd name="T0" fmla="*/ 121 w 121"/>
                <a:gd name="T1" fmla="*/ 21 h 71"/>
                <a:gd name="T2" fmla="*/ 40 w 121"/>
                <a:gd name="T3" fmla="*/ 71 h 71"/>
                <a:gd name="T4" fmla="*/ 0 w 121"/>
                <a:gd name="T5" fmla="*/ 46 h 71"/>
                <a:gd name="T6" fmla="*/ 80 w 121"/>
                <a:gd name="T7" fmla="*/ 0 h 71"/>
                <a:gd name="T8" fmla="*/ 121 w 121"/>
                <a:gd name="T9" fmla="*/ 21 h 71"/>
              </a:gdLst>
              <a:ahLst/>
              <a:cxnLst>
                <a:cxn ang="0">
                  <a:pos x="T0" y="T1"/>
                </a:cxn>
                <a:cxn ang="0">
                  <a:pos x="T2" y="T3"/>
                </a:cxn>
                <a:cxn ang="0">
                  <a:pos x="T4" y="T5"/>
                </a:cxn>
                <a:cxn ang="0">
                  <a:pos x="T6" y="T7"/>
                </a:cxn>
                <a:cxn ang="0">
                  <a:pos x="T8" y="T9"/>
                </a:cxn>
              </a:cxnLst>
              <a:rect l="0" t="0" r="r" b="b"/>
              <a:pathLst>
                <a:path w="121" h="71">
                  <a:moveTo>
                    <a:pt x="121" y="21"/>
                  </a:moveTo>
                  <a:lnTo>
                    <a:pt x="40" y="71"/>
                  </a:lnTo>
                  <a:lnTo>
                    <a:pt x="0" y="46"/>
                  </a:lnTo>
                  <a:lnTo>
                    <a:pt x="80" y="0"/>
                  </a:lnTo>
                  <a:lnTo>
                    <a:pt x="121" y="2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83" name="Freeform 451">
              <a:extLst>
                <a:ext uri="{FF2B5EF4-FFF2-40B4-BE49-F238E27FC236}">
                  <a16:creationId xmlns:a16="http://schemas.microsoft.com/office/drawing/2014/main" id="{B54B069A-A91D-5C2C-E24E-F562F53B1F0A}"/>
                </a:ext>
              </a:extLst>
            </p:cNvPr>
            <p:cNvSpPr>
              <a:spLocks/>
            </p:cNvSpPr>
            <p:nvPr/>
          </p:nvSpPr>
          <p:spPr bwMode="auto">
            <a:xfrm>
              <a:off x="7326" y="3124"/>
              <a:ext cx="146" cy="96"/>
            </a:xfrm>
            <a:custGeom>
              <a:avLst/>
              <a:gdLst>
                <a:gd name="T0" fmla="*/ 28 w 29"/>
                <a:gd name="T1" fmla="*/ 1 h 19"/>
                <a:gd name="T2" fmla="*/ 16 w 29"/>
                <a:gd name="T3" fmla="*/ 8 h 19"/>
                <a:gd name="T4" fmla="*/ 12 w 29"/>
                <a:gd name="T5" fmla="*/ 8 h 19"/>
                <a:gd name="T6" fmla="*/ 0 w 29"/>
                <a:gd name="T7" fmla="*/ 1 h 19"/>
                <a:gd name="T8" fmla="*/ 0 w 29"/>
                <a:gd name="T9" fmla="*/ 11 h 19"/>
                <a:gd name="T10" fmla="*/ 12 w 29"/>
                <a:gd name="T11" fmla="*/ 18 h 19"/>
                <a:gd name="T12" fmla="*/ 16 w 29"/>
                <a:gd name="T13" fmla="*/ 18 h 19"/>
                <a:gd name="T14" fmla="*/ 28 w 29"/>
                <a:gd name="T15" fmla="*/ 11 h 19"/>
                <a:gd name="T16" fmla="*/ 29 w 29"/>
                <a:gd name="T17" fmla="*/ 10 h 19"/>
                <a:gd name="T18" fmla="*/ 29 w 29"/>
                <a:gd name="T19" fmla="*/ 0 h 19"/>
                <a:gd name="T20" fmla="*/ 28 w 29"/>
                <a:gd name="T21"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 h="19">
                  <a:moveTo>
                    <a:pt x="28" y="1"/>
                  </a:moveTo>
                  <a:cubicBezTo>
                    <a:pt x="16" y="8"/>
                    <a:pt x="16" y="8"/>
                    <a:pt x="16" y="8"/>
                  </a:cubicBezTo>
                  <a:cubicBezTo>
                    <a:pt x="15" y="8"/>
                    <a:pt x="13" y="8"/>
                    <a:pt x="12" y="8"/>
                  </a:cubicBezTo>
                  <a:cubicBezTo>
                    <a:pt x="0" y="1"/>
                    <a:pt x="0" y="1"/>
                    <a:pt x="0" y="1"/>
                  </a:cubicBezTo>
                  <a:cubicBezTo>
                    <a:pt x="0" y="11"/>
                    <a:pt x="0" y="11"/>
                    <a:pt x="0" y="11"/>
                  </a:cubicBezTo>
                  <a:cubicBezTo>
                    <a:pt x="12" y="18"/>
                    <a:pt x="12" y="18"/>
                    <a:pt x="12" y="18"/>
                  </a:cubicBezTo>
                  <a:cubicBezTo>
                    <a:pt x="13" y="19"/>
                    <a:pt x="15" y="19"/>
                    <a:pt x="16" y="18"/>
                  </a:cubicBezTo>
                  <a:cubicBezTo>
                    <a:pt x="28" y="11"/>
                    <a:pt x="28" y="11"/>
                    <a:pt x="28" y="11"/>
                  </a:cubicBezTo>
                  <a:cubicBezTo>
                    <a:pt x="28" y="11"/>
                    <a:pt x="29" y="11"/>
                    <a:pt x="29" y="10"/>
                  </a:cubicBezTo>
                  <a:cubicBezTo>
                    <a:pt x="29" y="0"/>
                    <a:pt x="29" y="0"/>
                    <a:pt x="29" y="0"/>
                  </a:cubicBezTo>
                  <a:cubicBezTo>
                    <a:pt x="29" y="0"/>
                    <a:pt x="28" y="0"/>
                    <a:pt x="28" y="1"/>
                  </a:cubicBezTo>
                  <a:close/>
                </a:path>
              </a:pathLst>
            </a:custGeom>
            <a:solidFill>
              <a:srgbClr val="D34C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84" name="Freeform 452">
              <a:extLst>
                <a:ext uri="{FF2B5EF4-FFF2-40B4-BE49-F238E27FC236}">
                  <a16:creationId xmlns:a16="http://schemas.microsoft.com/office/drawing/2014/main" id="{0FAAA30C-061B-8A16-F5AE-670B8621FAA9}"/>
                </a:ext>
              </a:extLst>
            </p:cNvPr>
            <p:cNvSpPr>
              <a:spLocks/>
            </p:cNvSpPr>
            <p:nvPr/>
          </p:nvSpPr>
          <p:spPr bwMode="auto">
            <a:xfrm>
              <a:off x="7326" y="3079"/>
              <a:ext cx="146" cy="85"/>
            </a:xfrm>
            <a:custGeom>
              <a:avLst/>
              <a:gdLst>
                <a:gd name="T0" fmla="*/ 28 w 29"/>
                <a:gd name="T1" fmla="*/ 7 h 17"/>
                <a:gd name="T2" fmla="*/ 28 w 29"/>
                <a:gd name="T3" fmla="*/ 10 h 17"/>
                <a:gd name="T4" fmla="*/ 16 w 29"/>
                <a:gd name="T5" fmla="*/ 17 h 17"/>
                <a:gd name="T6" fmla="*/ 12 w 29"/>
                <a:gd name="T7" fmla="*/ 17 h 17"/>
                <a:gd name="T8" fmla="*/ 0 w 29"/>
                <a:gd name="T9" fmla="*/ 10 h 17"/>
                <a:gd name="T10" fmla="*/ 16 w 29"/>
                <a:gd name="T11" fmla="*/ 0 h 17"/>
                <a:gd name="T12" fmla="*/ 28 w 29"/>
                <a:gd name="T13" fmla="*/ 7 h 17"/>
              </a:gdLst>
              <a:ahLst/>
              <a:cxnLst>
                <a:cxn ang="0">
                  <a:pos x="T0" y="T1"/>
                </a:cxn>
                <a:cxn ang="0">
                  <a:pos x="T2" y="T3"/>
                </a:cxn>
                <a:cxn ang="0">
                  <a:pos x="T4" y="T5"/>
                </a:cxn>
                <a:cxn ang="0">
                  <a:pos x="T6" y="T7"/>
                </a:cxn>
                <a:cxn ang="0">
                  <a:pos x="T8" y="T9"/>
                </a:cxn>
                <a:cxn ang="0">
                  <a:pos x="T10" y="T11"/>
                </a:cxn>
                <a:cxn ang="0">
                  <a:pos x="T12" y="T13"/>
                </a:cxn>
              </a:cxnLst>
              <a:rect l="0" t="0" r="r" b="b"/>
              <a:pathLst>
                <a:path w="29" h="17">
                  <a:moveTo>
                    <a:pt x="28" y="7"/>
                  </a:moveTo>
                  <a:cubicBezTo>
                    <a:pt x="29" y="8"/>
                    <a:pt x="29" y="9"/>
                    <a:pt x="28" y="10"/>
                  </a:cubicBezTo>
                  <a:cubicBezTo>
                    <a:pt x="16" y="17"/>
                    <a:pt x="16" y="17"/>
                    <a:pt x="16" y="17"/>
                  </a:cubicBezTo>
                  <a:cubicBezTo>
                    <a:pt x="15" y="17"/>
                    <a:pt x="13" y="17"/>
                    <a:pt x="12" y="17"/>
                  </a:cubicBezTo>
                  <a:cubicBezTo>
                    <a:pt x="0" y="10"/>
                    <a:pt x="0" y="10"/>
                    <a:pt x="0" y="10"/>
                  </a:cubicBezTo>
                  <a:cubicBezTo>
                    <a:pt x="16" y="0"/>
                    <a:pt x="16" y="0"/>
                    <a:pt x="16" y="0"/>
                  </a:cubicBezTo>
                  <a:lnTo>
                    <a:pt x="28" y="7"/>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85" name="Freeform 453">
              <a:extLst>
                <a:ext uri="{FF2B5EF4-FFF2-40B4-BE49-F238E27FC236}">
                  <a16:creationId xmlns:a16="http://schemas.microsoft.com/office/drawing/2014/main" id="{44675629-2173-ECC8-4A92-40034A42A45C}"/>
                </a:ext>
              </a:extLst>
            </p:cNvPr>
            <p:cNvSpPr>
              <a:spLocks/>
            </p:cNvSpPr>
            <p:nvPr/>
          </p:nvSpPr>
          <p:spPr bwMode="auto">
            <a:xfrm>
              <a:off x="5780" y="2600"/>
              <a:ext cx="1475" cy="856"/>
            </a:xfrm>
            <a:custGeom>
              <a:avLst/>
              <a:gdLst>
                <a:gd name="T0" fmla="*/ 175 w 293"/>
                <a:gd name="T1" fmla="*/ 3 h 170"/>
                <a:gd name="T2" fmla="*/ 4 w 293"/>
                <a:gd name="T3" fmla="*/ 101 h 170"/>
                <a:gd name="T4" fmla="*/ 5 w 293"/>
                <a:gd name="T5" fmla="*/ 110 h 170"/>
                <a:gd name="T6" fmla="*/ 104 w 293"/>
                <a:gd name="T7" fmla="*/ 167 h 170"/>
                <a:gd name="T8" fmla="*/ 119 w 293"/>
                <a:gd name="T9" fmla="*/ 167 h 170"/>
                <a:gd name="T10" fmla="*/ 290 w 293"/>
                <a:gd name="T11" fmla="*/ 69 h 170"/>
                <a:gd name="T12" fmla="*/ 288 w 293"/>
                <a:gd name="T13" fmla="*/ 60 h 170"/>
                <a:gd name="T14" fmla="*/ 190 w 293"/>
                <a:gd name="T15" fmla="*/ 3 h 170"/>
                <a:gd name="T16" fmla="*/ 175 w 293"/>
                <a:gd name="T17" fmla="*/ 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3" h="170">
                  <a:moveTo>
                    <a:pt x="175" y="3"/>
                  </a:moveTo>
                  <a:cubicBezTo>
                    <a:pt x="4" y="101"/>
                    <a:pt x="4" y="101"/>
                    <a:pt x="4" y="101"/>
                  </a:cubicBezTo>
                  <a:cubicBezTo>
                    <a:pt x="0" y="103"/>
                    <a:pt x="1" y="107"/>
                    <a:pt x="5" y="110"/>
                  </a:cubicBezTo>
                  <a:cubicBezTo>
                    <a:pt x="104" y="167"/>
                    <a:pt x="104" y="167"/>
                    <a:pt x="104" y="167"/>
                  </a:cubicBezTo>
                  <a:cubicBezTo>
                    <a:pt x="109" y="169"/>
                    <a:pt x="115" y="170"/>
                    <a:pt x="119" y="167"/>
                  </a:cubicBezTo>
                  <a:cubicBezTo>
                    <a:pt x="290" y="69"/>
                    <a:pt x="290" y="69"/>
                    <a:pt x="290" y="69"/>
                  </a:cubicBezTo>
                  <a:cubicBezTo>
                    <a:pt x="293" y="67"/>
                    <a:pt x="293" y="63"/>
                    <a:pt x="288" y="60"/>
                  </a:cubicBezTo>
                  <a:cubicBezTo>
                    <a:pt x="190" y="3"/>
                    <a:pt x="190" y="3"/>
                    <a:pt x="190" y="3"/>
                  </a:cubicBezTo>
                  <a:cubicBezTo>
                    <a:pt x="185" y="1"/>
                    <a:pt x="178" y="0"/>
                    <a:pt x="175"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86" name="Freeform 454">
              <a:extLst>
                <a:ext uri="{FF2B5EF4-FFF2-40B4-BE49-F238E27FC236}">
                  <a16:creationId xmlns:a16="http://schemas.microsoft.com/office/drawing/2014/main" id="{7B5D88F9-B532-94F5-D96C-5F481AF8DC70}"/>
                </a:ext>
              </a:extLst>
            </p:cNvPr>
            <p:cNvSpPr>
              <a:spLocks/>
            </p:cNvSpPr>
            <p:nvPr/>
          </p:nvSpPr>
          <p:spPr bwMode="auto">
            <a:xfrm>
              <a:off x="6732" y="2741"/>
              <a:ext cx="387" cy="222"/>
            </a:xfrm>
            <a:custGeom>
              <a:avLst/>
              <a:gdLst>
                <a:gd name="T0" fmla="*/ 0 w 387"/>
                <a:gd name="T1" fmla="*/ 30 h 222"/>
                <a:gd name="T2" fmla="*/ 60 w 387"/>
                <a:gd name="T3" fmla="*/ 0 h 222"/>
                <a:gd name="T4" fmla="*/ 387 w 387"/>
                <a:gd name="T5" fmla="*/ 191 h 222"/>
                <a:gd name="T6" fmla="*/ 332 w 387"/>
                <a:gd name="T7" fmla="*/ 222 h 222"/>
                <a:gd name="T8" fmla="*/ 0 w 387"/>
                <a:gd name="T9" fmla="*/ 30 h 222"/>
              </a:gdLst>
              <a:ahLst/>
              <a:cxnLst>
                <a:cxn ang="0">
                  <a:pos x="T0" y="T1"/>
                </a:cxn>
                <a:cxn ang="0">
                  <a:pos x="T2" y="T3"/>
                </a:cxn>
                <a:cxn ang="0">
                  <a:pos x="T4" y="T5"/>
                </a:cxn>
                <a:cxn ang="0">
                  <a:pos x="T6" y="T7"/>
                </a:cxn>
                <a:cxn ang="0">
                  <a:pos x="T8" y="T9"/>
                </a:cxn>
              </a:cxnLst>
              <a:rect l="0" t="0" r="r" b="b"/>
              <a:pathLst>
                <a:path w="387" h="222">
                  <a:moveTo>
                    <a:pt x="0" y="30"/>
                  </a:moveTo>
                  <a:lnTo>
                    <a:pt x="60" y="0"/>
                  </a:lnTo>
                  <a:lnTo>
                    <a:pt x="387" y="191"/>
                  </a:lnTo>
                  <a:lnTo>
                    <a:pt x="332" y="222"/>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87" name="Freeform 455">
              <a:extLst>
                <a:ext uri="{FF2B5EF4-FFF2-40B4-BE49-F238E27FC236}">
                  <a16:creationId xmlns:a16="http://schemas.microsoft.com/office/drawing/2014/main" id="{4063146C-3133-077B-EFC4-AB5C13BEB534}"/>
                </a:ext>
              </a:extLst>
            </p:cNvPr>
            <p:cNvSpPr>
              <a:spLocks/>
            </p:cNvSpPr>
            <p:nvPr/>
          </p:nvSpPr>
          <p:spPr bwMode="auto">
            <a:xfrm>
              <a:off x="6616" y="2812"/>
              <a:ext cx="383" cy="221"/>
            </a:xfrm>
            <a:custGeom>
              <a:avLst/>
              <a:gdLst>
                <a:gd name="T0" fmla="*/ 0 w 383"/>
                <a:gd name="T1" fmla="*/ 30 h 221"/>
                <a:gd name="T2" fmla="*/ 55 w 383"/>
                <a:gd name="T3" fmla="*/ 0 h 221"/>
                <a:gd name="T4" fmla="*/ 383 w 383"/>
                <a:gd name="T5" fmla="*/ 186 h 221"/>
                <a:gd name="T6" fmla="*/ 327 w 383"/>
                <a:gd name="T7" fmla="*/ 221 h 221"/>
                <a:gd name="T8" fmla="*/ 0 w 383"/>
                <a:gd name="T9" fmla="*/ 30 h 221"/>
              </a:gdLst>
              <a:ahLst/>
              <a:cxnLst>
                <a:cxn ang="0">
                  <a:pos x="T0" y="T1"/>
                </a:cxn>
                <a:cxn ang="0">
                  <a:pos x="T2" y="T3"/>
                </a:cxn>
                <a:cxn ang="0">
                  <a:pos x="T4" y="T5"/>
                </a:cxn>
                <a:cxn ang="0">
                  <a:pos x="T6" y="T7"/>
                </a:cxn>
                <a:cxn ang="0">
                  <a:pos x="T8" y="T9"/>
                </a:cxn>
              </a:cxnLst>
              <a:rect l="0" t="0" r="r" b="b"/>
              <a:pathLst>
                <a:path w="383" h="221">
                  <a:moveTo>
                    <a:pt x="0" y="30"/>
                  </a:moveTo>
                  <a:lnTo>
                    <a:pt x="55" y="0"/>
                  </a:lnTo>
                  <a:lnTo>
                    <a:pt x="383" y="186"/>
                  </a:lnTo>
                  <a:lnTo>
                    <a:pt x="327" y="221"/>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88" name="Freeform 456">
              <a:extLst>
                <a:ext uri="{FF2B5EF4-FFF2-40B4-BE49-F238E27FC236}">
                  <a16:creationId xmlns:a16="http://schemas.microsoft.com/office/drawing/2014/main" id="{1EA9873A-2B68-6986-EA84-69FD9B980A9B}"/>
                </a:ext>
              </a:extLst>
            </p:cNvPr>
            <p:cNvSpPr>
              <a:spLocks/>
            </p:cNvSpPr>
            <p:nvPr/>
          </p:nvSpPr>
          <p:spPr bwMode="auto">
            <a:xfrm>
              <a:off x="6495" y="2882"/>
              <a:ext cx="383" cy="222"/>
            </a:xfrm>
            <a:custGeom>
              <a:avLst/>
              <a:gdLst>
                <a:gd name="T0" fmla="*/ 0 w 383"/>
                <a:gd name="T1" fmla="*/ 30 h 222"/>
                <a:gd name="T2" fmla="*/ 55 w 383"/>
                <a:gd name="T3" fmla="*/ 0 h 222"/>
                <a:gd name="T4" fmla="*/ 383 w 383"/>
                <a:gd name="T5" fmla="*/ 186 h 222"/>
                <a:gd name="T6" fmla="*/ 327 w 383"/>
                <a:gd name="T7" fmla="*/ 222 h 222"/>
                <a:gd name="T8" fmla="*/ 0 w 383"/>
                <a:gd name="T9" fmla="*/ 30 h 222"/>
              </a:gdLst>
              <a:ahLst/>
              <a:cxnLst>
                <a:cxn ang="0">
                  <a:pos x="T0" y="T1"/>
                </a:cxn>
                <a:cxn ang="0">
                  <a:pos x="T2" y="T3"/>
                </a:cxn>
                <a:cxn ang="0">
                  <a:pos x="T4" y="T5"/>
                </a:cxn>
                <a:cxn ang="0">
                  <a:pos x="T6" y="T7"/>
                </a:cxn>
                <a:cxn ang="0">
                  <a:pos x="T8" y="T9"/>
                </a:cxn>
              </a:cxnLst>
              <a:rect l="0" t="0" r="r" b="b"/>
              <a:pathLst>
                <a:path w="383" h="222">
                  <a:moveTo>
                    <a:pt x="0" y="30"/>
                  </a:moveTo>
                  <a:lnTo>
                    <a:pt x="55" y="0"/>
                  </a:lnTo>
                  <a:lnTo>
                    <a:pt x="383" y="186"/>
                  </a:lnTo>
                  <a:lnTo>
                    <a:pt x="327" y="222"/>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89" name="Freeform 457">
              <a:extLst>
                <a:ext uri="{FF2B5EF4-FFF2-40B4-BE49-F238E27FC236}">
                  <a16:creationId xmlns:a16="http://schemas.microsoft.com/office/drawing/2014/main" id="{68992F9E-6A27-DCF5-28FA-5930158B4F6F}"/>
                </a:ext>
              </a:extLst>
            </p:cNvPr>
            <p:cNvSpPr>
              <a:spLocks/>
            </p:cNvSpPr>
            <p:nvPr/>
          </p:nvSpPr>
          <p:spPr bwMode="auto">
            <a:xfrm>
              <a:off x="6374" y="2953"/>
              <a:ext cx="383" cy="221"/>
            </a:xfrm>
            <a:custGeom>
              <a:avLst/>
              <a:gdLst>
                <a:gd name="T0" fmla="*/ 0 w 383"/>
                <a:gd name="T1" fmla="*/ 30 h 221"/>
                <a:gd name="T2" fmla="*/ 56 w 383"/>
                <a:gd name="T3" fmla="*/ 0 h 221"/>
                <a:gd name="T4" fmla="*/ 383 w 383"/>
                <a:gd name="T5" fmla="*/ 186 h 221"/>
                <a:gd name="T6" fmla="*/ 327 w 383"/>
                <a:gd name="T7" fmla="*/ 221 h 221"/>
                <a:gd name="T8" fmla="*/ 0 w 383"/>
                <a:gd name="T9" fmla="*/ 30 h 221"/>
              </a:gdLst>
              <a:ahLst/>
              <a:cxnLst>
                <a:cxn ang="0">
                  <a:pos x="T0" y="T1"/>
                </a:cxn>
                <a:cxn ang="0">
                  <a:pos x="T2" y="T3"/>
                </a:cxn>
                <a:cxn ang="0">
                  <a:pos x="T4" y="T5"/>
                </a:cxn>
                <a:cxn ang="0">
                  <a:pos x="T6" y="T7"/>
                </a:cxn>
                <a:cxn ang="0">
                  <a:pos x="T8" y="T9"/>
                </a:cxn>
              </a:cxnLst>
              <a:rect l="0" t="0" r="r" b="b"/>
              <a:pathLst>
                <a:path w="383" h="221">
                  <a:moveTo>
                    <a:pt x="0" y="30"/>
                  </a:moveTo>
                  <a:lnTo>
                    <a:pt x="56" y="0"/>
                  </a:lnTo>
                  <a:lnTo>
                    <a:pt x="383" y="186"/>
                  </a:lnTo>
                  <a:lnTo>
                    <a:pt x="327" y="221"/>
                  </a:lnTo>
                  <a:lnTo>
                    <a:pt x="0" y="3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90" name="Freeform 458">
              <a:extLst>
                <a:ext uri="{FF2B5EF4-FFF2-40B4-BE49-F238E27FC236}">
                  <a16:creationId xmlns:a16="http://schemas.microsoft.com/office/drawing/2014/main" id="{45F9DA0B-FEA8-FED5-B596-04F4407B10C1}"/>
                </a:ext>
              </a:extLst>
            </p:cNvPr>
            <p:cNvSpPr>
              <a:spLocks/>
            </p:cNvSpPr>
            <p:nvPr/>
          </p:nvSpPr>
          <p:spPr bwMode="auto">
            <a:xfrm>
              <a:off x="6253" y="3018"/>
              <a:ext cx="383" cy="222"/>
            </a:xfrm>
            <a:custGeom>
              <a:avLst/>
              <a:gdLst>
                <a:gd name="T0" fmla="*/ 0 w 383"/>
                <a:gd name="T1" fmla="*/ 35 h 222"/>
                <a:gd name="T2" fmla="*/ 56 w 383"/>
                <a:gd name="T3" fmla="*/ 0 h 222"/>
                <a:gd name="T4" fmla="*/ 383 w 383"/>
                <a:gd name="T5" fmla="*/ 191 h 222"/>
                <a:gd name="T6" fmla="*/ 328 w 383"/>
                <a:gd name="T7" fmla="*/ 222 h 222"/>
                <a:gd name="T8" fmla="*/ 0 w 383"/>
                <a:gd name="T9" fmla="*/ 35 h 222"/>
              </a:gdLst>
              <a:ahLst/>
              <a:cxnLst>
                <a:cxn ang="0">
                  <a:pos x="T0" y="T1"/>
                </a:cxn>
                <a:cxn ang="0">
                  <a:pos x="T2" y="T3"/>
                </a:cxn>
                <a:cxn ang="0">
                  <a:pos x="T4" y="T5"/>
                </a:cxn>
                <a:cxn ang="0">
                  <a:pos x="T6" y="T7"/>
                </a:cxn>
                <a:cxn ang="0">
                  <a:pos x="T8" y="T9"/>
                </a:cxn>
              </a:cxnLst>
              <a:rect l="0" t="0" r="r" b="b"/>
              <a:pathLst>
                <a:path w="383" h="222">
                  <a:moveTo>
                    <a:pt x="0" y="35"/>
                  </a:moveTo>
                  <a:lnTo>
                    <a:pt x="56" y="0"/>
                  </a:lnTo>
                  <a:lnTo>
                    <a:pt x="383" y="191"/>
                  </a:lnTo>
                  <a:lnTo>
                    <a:pt x="328" y="222"/>
                  </a:lnTo>
                  <a:lnTo>
                    <a:pt x="0" y="35"/>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91" name="Freeform 459">
              <a:extLst>
                <a:ext uri="{FF2B5EF4-FFF2-40B4-BE49-F238E27FC236}">
                  <a16:creationId xmlns:a16="http://schemas.microsoft.com/office/drawing/2014/main" id="{70709817-6F65-F693-4922-F0D6778642BD}"/>
                </a:ext>
              </a:extLst>
            </p:cNvPr>
            <p:cNvSpPr>
              <a:spLocks/>
            </p:cNvSpPr>
            <p:nvPr/>
          </p:nvSpPr>
          <p:spPr bwMode="auto">
            <a:xfrm>
              <a:off x="6732" y="2741"/>
              <a:ext cx="141" cy="81"/>
            </a:xfrm>
            <a:custGeom>
              <a:avLst/>
              <a:gdLst>
                <a:gd name="T0" fmla="*/ 0 w 141"/>
                <a:gd name="T1" fmla="*/ 30 h 81"/>
                <a:gd name="T2" fmla="*/ 60 w 141"/>
                <a:gd name="T3" fmla="*/ 0 h 81"/>
                <a:gd name="T4" fmla="*/ 141 w 141"/>
                <a:gd name="T5" fmla="*/ 45 h 81"/>
                <a:gd name="T6" fmla="*/ 85 w 141"/>
                <a:gd name="T7" fmla="*/ 81 h 81"/>
                <a:gd name="T8" fmla="*/ 0 w 141"/>
                <a:gd name="T9" fmla="*/ 30 h 81"/>
              </a:gdLst>
              <a:ahLst/>
              <a:cxnLst>
                <a:cxn ang="0">
                  <a:pos x="T0" y="T1"/>
                </a:cxn>
                <a:cxn ang="0">
                  <a:pos x="T2" y="T3"/>
                </a:cxn>
                <a:cxn ang="0">
                  <a:pos x="T4" y="T5"/>
                </a:cxn>
                <a:cxn ang="0">
                  <a:pos x="T6" y="T7"/>
                </a:cxn>
                <a:cxn ang="0">
                  <a:pos x="T8" y="T9"/>
                </a:cxn>
              </a:cxnLst>
              <a:rect l="0" t="0" r="r" b="b"/>
              <a:pathLst>
                <a:path w="141" h="81">
                  <a:moveTo>
                    <a:pt x="0" y="30"/>
                  </a:moveTo>
                  <a:lnTo>
                    <a:pt x="60" y="0"/>
                  </a:lnTo>
                  <a:lnTo>
                    <a:pt x="141" y="45"/>
                  </a:lnTo>
                  <a:lnTo>
                    <a:pt x="85" y="81"/>
                  </a:lnTo>
                  <a:lnTo>
                    <a:pt x="0" y="30"/>
                  </a:ln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92" name="Freeform 460">
              <a:extLst>
                <a:ext uri="{FF2B5EF4-FFF2-40B4-BE49-F238E27FC236}">
                  <a16:creationId xmlns:a16="http://schemas.microsoft.com/office/drawing/2014/main" id="{671692A6-DF2E-CE71-66EA-98978B5BA441}"/>
                </a:ext>
              </a:extLst>
            </p:cNvPr>
            <p:cNvSpPr>
              <a:spLocks/>
            </p:cNvSpPr>
            <p:nvPr/>
          </p:nvSpPr>
          <p:spPr bwMode="auto">
            <a:xfrm>
              <a:off x="6616" y="2812"/>
              <a:ext cx="247" cy="141"/>
            </a:xfrm>
            <a:custGeom>
              <a:avLst/>
              <a:gdLst>
                <a:gd name="T0" fmla="*/ 0 w 247"/>
                <a:gd name="T1" fmla="*/ 30 h 141"/>
                <a:gd name="T2" fmla="*/ 55 w 247"/>
                <a:gd name="T3" fmla="*/ 0 h 141"/>
                <a:gd name="T4" fmla="*/ 247 w 247"/>
                <a:gd name="T5" fmla="*/ 110 h 141"/>
                <a:gd name="T6" fmla="*/ 191 w 247"/>
                <a:gd name="T7" fmla="*/ 141 h 141"/>
                <a:gd name="T8" fmla="*/ 0 w 247"/>
                <a:gd name="T9" fmla="*/ 30 h 141"/>
              </a:gdLst>
              <a:ahLst/>
              <a:cxnLst>
                <a:cxn ang="0">
                  <a:pos x="T0" y="T1"/>
                </a:cxn>
                <a:cxn ang="0">
                  <a:pos x="T2" y="T3"/>
                </a:cxn>
                <a:cxn ang="0">
                  <a:pos x="T4" y="T5"/>
                </a:cxn>
                <a:cxn ang="0">
                  <a:pos x="T6" y="T7"/>
                </a:cxn>
                <a:cxn ang="0">
                  <a:pos x="T8" y="T9"/>
                </a:cxn>
              </a:cxnLst>
              <a:rect l="0" t="0" r="r" b="b"/>
              <a:pathLst>
                <a:path w="247" h="141">
                  <a:moveTo>
                    <a:pt x="0" y="30"/>
                  </a:moveTo>
                  <a:lnTo>
                    <a:pt x="55" y="0"/>
                  </a:lnTo>
                  <a:lnTo>
                    <a:pt x="247" y="110"/>
                  </a:lnTo>
                  <a:lnTo>
                    <a:pt x="191" y="141"/>
                  </a:lnTo>
                  <a:lnTo>
                    <a:pt x="0" y="30"/>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93" name="Freeform 461">
              <a:extLst>
                <a:ext uri="{FF2B5EF4-FFF2-40B4-BE49-F238E27FC236}">
                  <a16:creationId xmlns:a16="http://schemas.microsoft.com/office/drawing/2014/main" id="{5274D6F5-E172-F45A-D8A5-44C39DE6D82A}"/>
                </a:ext>
              </a:extLst>
            </p:cNvPr>
            <p:cNvSpPr>
              <a:spLocks/>
            </p:cNvSpPr>
            <p:nvPr/>
          </p:nvSpPr>
          <p:spPr bwMode="auto">
            <a:xfrm>
              <a:off x="6495" y="2882"/>
              <a:ext cx="191" cy="111"/>
            </a:xfrm>
            <a:custGeom>
              <a:avLst/>
              <a:gdLst>
                <a:gd name="T0" fmla="*/ 0 w 191"/>
                <a:gd name="T1" fmla="*/ 30 h 111"/>
                <a:gd name="T2" fmla="*/ 55 w 191"/>
                <a:gd name="T3" fmla="*/ 0 h 111"/>
                <a:gd name="T4" fmla="*/ 191 w 191"/>
                <a:gd name="T5" fmla="*/ 81 h 111"/>
                <a:gd name="T6" fmla="*/ 136 w 191"/>
                <a:gd name="T7" fmla="*/ 111 h 111"/>
                <a:gd name="T8" fmla="*/ 0 w 191"/>
                <a:gd name="T9" fmla="*/ 30 h 111"/>
              </a:gdLst>
              <a:ahLst/>
              <a:cxnLst>
                <a:cxn ang="0">
                  <a:pos x="T0" y="T1"/>
                </a:cxn>
                <a:cxn ang="0">
                  <a:pos x="T2" y="T3"/>
                </a:cxn>
                <a:cxn ang="0">
                  <a:pos x="T4" y="T5"/>
                </a:cxn>
                <a:cxn ang="0">
                  <a:pos x="T6" y="T7"/>
                </a:cxn>
                <a:cxn ang="0">
                  <a:pos x="T8" y="T9"/>
                </a:cxn>
              </a:cxnLst>
              <a:rect l="0" t="0" r="r" b="b"/>
              <a:pathLst>
                <a:path w="191" h="111">
                  <a:moveTo>
                    <a:pt x="0" y="30"/>
                  </a:moveTo>
                  <a:lnTo>
                    <a:pt x="55" y="0"/>
                  </a:lnTo>
                  <a:lnTo>
                    <a:pt x="191" y="81"/>
                  </a:lnTo>
                  <a:lnTo>
                    <a:pt x="136" y="111"/>
                  </a:lnTo>
                  <a:lnTo>
                    <a:pt x="0" y="3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94" name="Freeform 462">
              <a:extLst>
                <a:ext uri="{FF2B5EF4-FFF2-40B4-BE49-F238E27FC236}">
                  <a16:creationId xmlns:a16="http://schemas.microsoft.com/office/drawing/2014/main" id="{6D9FBC4B-6E13-1DAB-54D7-15744589EAF9}"/>
                </a:ext>
              </a:extLst>
            </p:cNvPr>
            <p:cNvSpPr>
              <a:spLocks/>
            </p:cNvSpPr>
            <p:nvPr/>
          </p:nvSpPr>
          <p:spPr bwMode="auto">
            <a:xfrm>
              <a:off x="6374" y="2953"/>
              <a:ext cx="292" cy="166"/>
            </a:xfrm>
            <a:custGeom>
              <a:avLst/>
              <a:gdLst>
                <a:gd name="T0" fmla="*/ 0 w 292"/>
                <a:gd name="T1" fmla="*/ 30 h 166"/>
                <a:gd name="T2" fmla="*/ 56 w 292"/>
                <a:gd name="T3" fmla="*/ 0 h 166"/>
                <a:gd name="T4" fmla="*/ 292 w 292"/>
                <a:gd name="T5" fmla="*/ 136 h 166"/>
                <a:gd name="T6" fmla="*/ 237 w 292"/>
                <a:gd name="T7" fmla="*/ 166 h 166"/>
                <a:gd name="T8" fmla="*/ 0 w 292"/>
                <a:gd name="T9" fmla="*/ 30 h 166"/>
              </a:gdLst>
              <a:ahLst/>
              <a:cxnLst>
                <a:cxn ang="0">
                  <a:pos x="T0" y="T1"/>
                </a:cxn>
                <a:cxn ang="0">
                  <a:pos x="T2" y="T3"/>
                </a:cxn>
                <a:cxn ang="0">
                  <a:pos x="T4" y="T5"/>
                </a:cxn>
                <a:cxn ang="0">
                  <a:pos x="T6" y="T7"/>
                </a:cxn>
                <a:cxn ang="0">
                  <a:pos x="T8" y="T9"/>
                </a:cxn>
              </a:cxnLst>
              <a:rect l="0" t="0" r="r" b="b"/>
              <a:pathLst>
                <a:path w="292" h="166">
                  <a:moveTo>
                    <a:pt x="0" y="30"/>
                  </a:moveTo>
                  <a:lnTo>
                    <a:pt x="56" y="0"/>
                  </a:lnTo>
                  <a:lnTo>
                    <a:pt x="292" y="136"/>
                  </a:lnTo>
                  <a:lnTo>
                    <a:pt x="237" y="166"/>
                  </a:lnTo>
                  <a:lnTo>
                    <a:pt x="0" y="3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95" name="Freeform 463">
              <a:extLst>
                <a:ext uri="{FF2B5EF4-FFF2-40B4-BE49-F238E27FC236}">
                  <a16:creationId xmlns:a16="http://schemas.microsoft.com/office/drawing/2014/main" id="{12856896-9FE0-A1CC-0A83-C564F97B75A9}"/>
                </a:ext>
              </a:extLst>
            </p:cNvPr>
            <p:cNvSpPr>
              <a:spLocks/>
            </p:cNvSpPr>
            <p:nvPr/>
          </p:nvSpPr>
          <p:spPr bwMode="auto">
            <a:xfrm>
              <a:off x="6253" y="3018"/>
              <a:ext cx="333" cy="196"/>
            </a:xfrm>
            <a:custGeom>
              <a:avLst/>
              <a:gdLst>
                <a:gd name="T0" fmla="*/ 0 w 333"/>
                <a:gd name="T1" fmla="*/ 35 h 196"/>
                <a:gd name="T2" fmla="*/ 56 w 333"/>
                <a:gd name="T3" fmla="*/ 0 h 196"/>
                <a:gd name="T4" fmla="*/ 333 w 333"/>
                <a:gd name="T5" fmla="*/ 161 h 196"/>
                <a:gd name="T6" fmla="*/ 277 w 333"/>
                <a:gd name="T7" fmla="*/ 196 h 196"/>
                <a:gd name="T8" fmla="*/ 0 w 333"/>
                <a:gd name="T9" fmla="*/ 35 h 196"/>
              </a:gdLst>
              <a:ahLst/>
              <a:cxnLst>
                <a:cxn ang="0">
                  <a:pos x="T0" y="T1"/>
                </a:cxn>
                <a:cxn ang="0">
                  <a:pos x="T2" y="T3"/>
                </a:cxn>
                <a:cxn ang="0">
                  <a:pos x="T4" y="T5"/>
                </a:cxn>
                <a:cxn ang="0">
                  <a:pos x="T6" y="T7"/>
                </a:cxn>
                <a:cxn ang="0">
                  <a:pos x="T8" y="T9"/>
                </a:cxn>
              </a:cxnLst>
              <a:rect l="0" t="0" r="r" b="b"/>
              <a:pathLst>
                <a:path w="333" h="196">
                  <a:moveTo>
                    <a:pt x="0" y="35"/>
                  </a:moveTo>
                  <a:lnTo>
                    <a:pt x="56" y="0"/>
                  </a:lnTo>
                  <a:lnTo>
                    <a:pt x="333" y="161"/>
                  </a:lnTo>
                  <a:lnTo>
                    <a:pt x="277" y="196"/>
                  </a:lnTo>
                  <a:lnTo>
                    <a:pt x="0" y="35"/>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96" name="Freeform 464">
              <a:extLst>
                <a:ext uri="{FF2B5EF4-FFF2-40B4-BE49-F238E27FC236}">
                  <a16:creationId xmlns:a16="http://schemas.microsoft.com/office/drawing/2014/main" id="{BE202A01-7624-8181-87E1-A9449765CE33}"/>
                </a:ext>
              </a:extLst>
            </p:cNvPr>
            <p:cNvSpPr>
              <a:spLocks/>
            </p:cNvSpPr>
            <p:nvPr/>
          </p:nvSpPr>
          <p:spPr bwMode="auto">
            <a:xfrm>
              <a:off x="6319" y="3260"/>
              <a:ext cx="206" cy="121"/>
            </a:xfrm>
            <a:custGeom>
              <a:avLst/>
              <a:gdLst>
                <a:gd name="T0" fmla="*/ 181 w 206"/>
                <a:gd name="T1" fmla="*/ 0 h 121"/>
                <a:gd name="T2" fmla="*/ 0 w 206"/>
                <a:gd name="T3" fmla="*/ 106 h 121"/>
                <a:gd name="T4" fmla="*/ 25 w 206"/>
                <a:gd name="T5" fmla="*/ 121 h 121"/>
                <a:gd name="T6" fmla="*/ 206 w 206"/>
                <a:gd name="T7" fmla="*/ 15 h 121"/>
                <a:gd name="T8" fmla="*/ 181 w 206"/>
                <a:gd name="T9" fmla="*/ 0 h 121"/>
              </a:gdLst>
              <a:ahLst/>
              <a:cxnLst>
                <a:cxn ang="0">
                  <a:pos x="T0" y="T1"/>
                </a:cxn>
                <a:cxn ang="0">
                  <a:pos x="T2" y="T3"/>
                </a:cxn>
                <a:cxn ang="0">
                  <a:pos x="T4" y="T5"/>
                </a:cxn>
                <a:cxn ang="0">
                  <a:pos x="T6" y="T7"/>
                </a:cxn>
                <a:cxn ang="0">
                  <a:pos x="T8" y="T9"/>
                </a:cxn>
              </a:cxnLst>
              <a:rect l="0" t="0" r="r" b="b"/>
              <a:pathLst>
                <a:path w="206" h="121">
                  <a:moveTo>
                    <a:pt x="181" y="0"/>
                  </a:moveTo>
                  <a:lnTo>
                    <a:pt x="0" y="106"/>
                  </a:lnTo>
                  <a:lnTo>
                    <a:pt x="25" y="121"/>
                  </a:lnTo>
                  <a:lnTo>
                    <a:pt x="206" y="15"/>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97" name="Freeform 465">
              <a:extLst>
                <a:ext uri="{FF2B5EF4-FFF2-40B4-BE49-F238E27FC236}">
                  <a16:creationId xmlns:a16="http://schemas.microsoft.com/office/drawing/2014/main" id="{5437A7E6-1895-48E2-4B83-57866E1878B6}"/>
                </a:ext>
              </a:extLst>
            </p:cNvPr>
            <p:cNvSpPr>
              <a:spLocks/>
            </p:cNvSpPr>
            <p:nvPr/>
          </p:nvSpPr>
          <p:spPr bwMode="auto">
            <a:xfrm>
              <a:off x="6263" y="3230"/>
              <a:ext cx="207" cy="115"/>
            </a:xfrm>
            <a:custGeom>
              <a:avLst/>
              <a:gdLst>
                <a:gd name="T0" fmla="*/ 182 w 207"/>
                <a:gd name="T1" fmla="*/ 0 h 115"/>
                <a:gd name="T2" fmla="*/ 0 w 207"/>
                <a:gd name="T3" fmla="*/ 105 h 115"/>
                <a:gd name="T4" fmla="*/ 26 w 207"/>
                <a:gd name="T5" fmla="*/ 115 h 115"/>
                <a:gd name="T6" fmla="*/ 207 w 207"/>
                <a:gd name="T7" fmla="*/ 10 h 115"/>
                <a:gd name="T8" fmla="*/ 182 w 207"/>
                <a:gd name="T9" fmla="*/ 0 h 115"/>
              </a:gdLst>
              <a:ahLst/>
              <a:cxnLst>
                <a:cxn ang="0">
                  <a:pos x="T0" y="T1"/>
                </a:cxn>
                <a:cxn ang="0">
                  <a:pos x="T2" y="T3"/>
                </a:cxn>
                <a:cxn ang="0">
                  <a:pos x="T4" y="T5"/>
                </a:cxn>
                <a:cxn ang="0">
                  <a:pos x="T6" y="T7"/>
                </a:cxn>
                <a:cxn ang="0">
                  <a:pos x="T8" y="T9"/>
                </a:cxn>
              </a:cxnLst>
              <a:rect l="0" t="0" r="r" b="b"/>
              <a:pathLst>
                <a:path w="207" h="115">
                  <a:moveTo>
                    <a:pt x="182" y="0"/>
                  </a:moveTo>
                  <a:lnTo>
                    <a:pt x="0" y="105"/>
                  </a:lnTo>
                  <a:lnTo>
                    <a:pt x="26" y="115"/>
                  </a:lnTo>
                  <a:lnTo>
                    <a:pt x="207" y="10"/>
                  </a:lnTo>
                  <a:lnTo>
                    <a:pt x="182"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98" name="Freeform 466">
              <a:extLst>
                <a:ext uri="{FF2B5EF4-FFF2-40B4-BE49-F238E27FC236}">
                  <a16:creationId xmlns:a16="http://schemas.microsoft.com/office/drawing/2014/main" id="{74DB4158-D2F0-9FA5-3869-ECA9B4AA0773}"/>
                </a:ext>
              </a:extLst>
            </p:cNvPr>
            <p:cNvSpPr>
              <a:spLocks/>
            </p:cNvSpPr>
            <p:nvPr/>
          </p:nvSpPr>
          <p:spPr bwMode="auto">
            <a:xfrm>
              <a:off x="6208" y="3194"/>
              <a:ext cx="206" cy="121"/>
            </a:xfrm>
            <a:custGeom>
              <a:avLst/>
              <a:gdLst>
                <a:gd name="T0" fmla="*/ 186 w 206"/>
                <a:gd name="T1" fmla="*/ 0 h 121"/>
                <a:gd name="T2" fmla="*/ 0 w 206"/>
                <a:gd name="T3" fmla="*/ 106 h 121"/>
                <a:gd name="T4" fmla="*/ 25 w 206"/>
                <a:gd name="T5" fmla="*/ 121 h 121"/>
                <a:gd name="T6" fmla="*/ 206 w 206"/>
                <a:gd name="T7" fmla="*/ 15 h 121"/>
                <a:gd name="T8" fmla="*/ 186 w 206"/>
                <a:gd name="T9" fmla="*/ 0 h 121"/>
              </a:gdLst>
              <a:ahLst/>
              <a:cxnLst>
                <a:cxn ang="0">
                  <a:pos x="T0" y="T1"/>
                </a:cxn>
                <a:cxn ang="0">
                  <a:pos x="T2" y="T3"/>
                </a:cxn>
                <a:cxn ang="0">
                  <a:pos x="T4" y="T5"/>
                </a:cxn>
                <a:cxn ang="0">
                  <a:pos x="T6" y="T7"/>
                </a:cxn>
                <a:cxn ang="0">
                  <a:pos x="T8" y="T9"/>
                </a:cxn>
              </a:cxnLst>
              <a:rect l="0" t="0" r="r" b="b"/>
              <a:pathLst>
                <a:path w="206" h="121">
                  <a:moveTo>
                    <a:pt x="186" y="0"/>
                  </a:moveTo>
                  <a:lnTo>
                    <a:pt x="0" y="106"/>
                  </a:lnTo>
                  <a:lnTo>
                    <a:pt x="25" y="121"/>
                  </a:lnTo>
                  <a:lnTo>
                    <a:pt x="206" y="15"/>
                  </a:lnTo>
                  <a:lnTo>
                    <a:pt x="186"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99" name="Freeform 467">
              <a:extLst>
                <a:ext uri="{FF2B5EF4-FFF2-40B4-BE49-F238E27FC236}">
                  <a16:creationId xmlns:a16="http://schemas.microsoft.com/office/drawing/2014/main" id="{206CA8AE-55F0-E542-5094-16AFF9D84E66}"/>
                </a:ext>
              </a:extLst>
            </p:cNvPr>
            <p:cNvSpPr>
              <a:spLocks/>
            </p:cNvSpPr>
            <p:nvPr/>
          </p:nvSpPr>
          <p:spPr bwMode="auto">
            <a:xfrm>
              <a:off x="6158" y="3164"/>
              <a:ext cx="201" cy="121"/>
            </a:xfrm>
            <a:custGeom>
              <a:avLst/>
              <a:gdLst>
                <a:gd name="T0" fmla="*/ 181 w 201"/>
                <a:gd name="T1" fmla="*/ 0 h 121"/>
                <a:gd name="T2" fmla="*/ 0 w 201"/>
                <a:gd name="T3" fmla="*/ 106 h 121"/>
                <a:gd name="T4" fmla="*/ 20 w 201"/>
                <a:gd name="T5" fmla="*/ 121 h 121"/>
                <a:gd name="T6" fmla="*/ 201 w 201"/>
                <a:gd name="T7" fmla="*/ 15 h 121"/>
                <a:gd name="T8" fmla="*/ 181 w 201"/>
                <a:gd name="T9" fmla="*/ 0 h 121"/>
              </a:gdLst>
              <a:ahLst/>
              <a:cxnLst>
                <a:cxn ang="0">
                  <a:pos x="T0" y="T1"/>
                </a:cxn>
                <a:cxn ang="0">
                  <a:pos x="T2" y="T3"/>
                </a:cxn>
                <a:cxn ang="0">
                  <a:pos x="T4" y="T5"/>
                </a:cxn>
                <a:cxn ang="0">
                  <a:pos x="T6" y="T7"/>
                </a:cxn>
                <a:cxn ang="0">
                  <a:pos x="T8" y="T9"/>
                </a:cxn>
              </a:cxnLst>
              <a:rect l="0" t="0" r="r" b="b"/>
              <a:pathLst>
                <a:path w="201" h="121">
                  <a:moveTo>
                    <a:pt x="181" y="0"/>
                  </a:moveTo>
                  <a:lnTo>
                    <a:pt x="0" y="106"/>
                  </a:lnTo>
                  <a:lnTo>
                    <a:pt x="20" y="121"/>
                  </a:lnTo>
                  <a:lnTo>
                    <a:pt x="201" y="15"/>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100" name="Freeform 468">
              <a:extLst>
                <a:ext uri="{FF2B5EF4-FFF2-40B4-BE49-F238E27FC236}">
                  <a16:creationId xmlns:a16="http://schemas.microsoft.com/office/drawing/2014/main" id="{D70CD87A-4051-D698-C84B-1C61F07D9E1D}"/>
                </a:ext>
              </a:extLst>
            </p:cNvPr>
            <p:cNvSpPr>
              <a:spLocks/>
            </p:cNvSpPr>
            <p:nvPr/>
          </p:nvSpPr>
          <p:spPr bwMode="auto">
            <a:xfrm>
              <a:off x="6102" y="3134"/>
              <a:ext cx="207" cy="116"/>
            </a:xfrm>
            <a:custGeom>
              <a:avLst/>
              <a:gdLst>
                <a:gd name="T0" fmla="*/ 181 w 207"/>
                <a:gd name="T1" fmla="*/ 0 h 116"/>
                <a:gd name="T2" fmla="*/ 0 w 207"/>
                <a:gd name="T3" fmla="*/ 106 h 116"/>
                <a:gd name="T4" fmla="*/ 20 w 207"/>
                <a:gd name="T5" fmla="*/ 116 h 116"/>
                <a:gd name="T6" fmla="*/ 207 w 207"/>
                <a:gd name="T7" fmla="*/ 15 h 116"/>
                <a:gd name="T8" fmla="*/ 181 w 207"/>
                <a:gd name="T9" fmla="*/ 0 h 116"/>
              </a:gdLst>
              <a:ahLst/>
              <a:cxnLst>
                <a:cxn ang="0">
                  <a:pos x="T0" y="T1"/>
                </a:cxn>
                <a:cxn ang="0">
                  <a:pos x="T2" y="T3"/>
                </a:cxn>
                <a:cxn ang="0">
                  <a:pos x="T4" y="T5"/>
                </a:cxn>
                <a:cxn ang="0">
                  <a:pos x="T6" y="T7"/>
                </a:cxn>
                <a:cxn ang="0">
                  <a:pos x="T8" y="T9"/>
                </a:cxn>
              </a:cxnLst>
              <a:rect l="0" t="0" r="r" b="b"/>
              <a:pathLst>
                <a:path w="207" h="116">
                  <a:moveTo>
                    <a:pt x="181" y="0"/>
                  </a:moveTo>
                  <a:lnTo>
                    <a:pt x="0" y="106"/>
                  </a:lnTo>
                  <a:lnTo>
                    <a:pt x="20" y="116"/>
                  </a:lnTo>
                  <a:lnTo>
                    <a:pt x="207" y="15"/>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101" name="Freeform 469">
              <a:extLst>
                <a:ext uri="{FF2B5EF4-FFF2-40B4-BE49-F238E27FC236}">
                  <a16:creationId xmlns:a16="http://schemas.microsoft.com/office/drawing/2014/main" id="{88AC722A-5DC5-29D6-6A1A-C2E600A2C590}"/>
                </a:ext>
              </a:extLst>
            </p:cNvPr>
            <p:cNvSpPr>
              <a:spLocks/>
            </p:cNvSpPr>
            <p:nvPr/>
          </p:nvSpPr>
          <p:spPr bwMode="auto">
            <a:xfrm>
              <a:off x="6047" y="3104"/>
              <a:ext cx="206" cy="116"/>
            </a:xfrm>
            <a:custGeom>
              <a:avLst/>
              <a:gdLst>
                <a:gd name="T0" fmla="*/ 181 w 206"/>
                <a:gd name="T1" fmla="*/ 0 h 116"/>
                <a:gd name="T2" fmla="*/ 0 w 206"/>
                <a:gd name="T3" fmla="*/ 100 h 116"/>
                <a:gd name="T4" fmla="*/ 25 w 206"/>
                <a:gd name="T5" fmla="*/ 116 h 116"/>
                <a:gd name="T6" fmla="*/ 206 w 206"/>
                <a:gd name="T7" fmla="*/ 10 h 116"/>
                <a:gd name="T8" fmla="*/ 181 w 206"/>
                <a:gd name="T9" fmla="*/ 0 h 116"/>
              </a:gdLst>
              <a:ahLst/>
              <a:cxnLst>
                <a:cxn ang="0">
                  <a:pos x="T0" y="T1"/>
                </a:cxn>
                <a:cxn ang="0">
                  <a:pos x="T2" y="T3"/>
                </a:cxn>
                <a:cxn ang="0">
                  <a:pos x="T4" y="T5"/>
                </a:cxn>
                <a:cxn ang="0">
                  <a:pos x="T6" y="T7"/>
                </a:cxn>
                <a:cxn ang="0">
                  <a:pos x="T8" y="T9"/>
                </a:cxn>
              </a:cxnLst>
              <a:rect l="0" t="0" r="r" b="b"/>
              <a:pathLst>
                <a:path w="206" h="116">
                  <a:moveTo>
                    <a:pt x="181" y="0"/>
                  </a:moveTo>
                  <a:lnTo>
                    <a:pt x="0" y="100"/>
                  </a:lnTo>
                  <a:lnTo>
                    <a:pt x="25" y="116"/>
                  </a:lnTo>
                  <a:lnTo>
                    <a:pt x="206" y="10"/>
                  </a:lnTo>
                  <a:lnTo>
                    <a:pt x="181"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102" name="Freeform 470">
              <a:extLst>
                <a:ext uri="{FF2B5EF4-FFF2-40B4-BE49-F238E27FC236}">
                  <a16:creationId xmlns:a16="http://schemas.microsoft.com/office/drawing/2014/main" id="{306E0AC9-65AF-F802-E0CE-643B7DB5E46F}"/>
                </a:ext>
              </a:extLst>
            </p:cNvPr>
            <p:cNvSpPr>
              <a:spLocks/>
            </p:cNvSpPr>
            <p:nvPr/>
          </p:nvSpPr>
          <p:spPr bwMode="auto">
            <a:xfrm>
              <a:off x="5991" y="3038"/>
              <a:ext cx="151" cy="86"/>
            </a:xfrm>
            <a:custGeom>
              <a:avLst/>
              <a:gdLst>
                <a:gd name="T0" fmla="*/ 126 w 151"/>
                <a:gd name="T1" fmla="*/ 0 h 86"/>
                <a:gd name="T2" fmla="*/ 0 w 151"/>
                <a:gd name="T3" fmla="*/ 76 h 86"/>
                <a:gd name="T4" fmla="*/ 26 w 151"/>
                <a:gd name="T5" fmla="*/ 86 h 86"/>
                <a:gd name="T6" fmla="*/ 151 w 151"/>
                <a:gd name="T7" fmla="*/ 15 h 86"/>
                <a:gd name="T8" fmla="*/ 126 w 151"/>
                <a:gd name="T9" fmla="*/ 0 h 86"/>
              </a:gdLst>
              <a:ahLst/>
              <a:cxnLst>
                <a:cxn ang="0">
                  <a:pos x="T0" y="T1"/>
                </a:cxn>
                <a:cxn ang="0">
                  <a:pos x="T2" y="T3"/>
                </a:cxn>
                <a:cxn ang="0">
                  <a:pos x="T4" y="T5"/>
                </a:cxn>
                <a:cxn ang="0">
                  <a:pos x="T6" y="T7"/>
                </a:cxn>
                <a:cxn ang="0">
                  <a:pos x="T8" y="T9"/>
                </a:cxn>
              </a:cxnLst>
              <a:rect l="0" t="0" r="r" b="b"/>
              <a:pathLst>
                <a:path w="151" h="86">
                  <a:moveTo>
                    <a:pt x="126" y="0"/>
                  </a:moveTo>
                  <a:lnTo>
                    <a:pt x="0" y="76"/>
                  </a:lnTo>
                  <a:lnTo>
                    <a:pt x="26" y="86"/>
                  </a:lnTo>
                  <a:lnTo>
                    <a:pt x="151" y="15"/>
                  </a:lnTo>
                  <a:lnTo>
                    <a:pt x="126"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103" name="Freeform 471">
              <a:extLst>
                <a:ext uri="{FF2B5EF4-FFF2-40B4-BE49-F238E27FC236}">
                  <a16:creationId xmlns:a16="http://schemas.microsoft.com/office/drawing/2014/main" id="{A14CDC34-419A-948C-7EC4-051B4EFAF9F0}"/>
                </a:ext>
              </a:extLst>
            </p:cNvPr>
            <p:cNvSpPr>
              <a:spLocks/>
            </p:cNvSpPr>
            <p:nvPr/>
          </p:nvSpPr>
          <p:spPr bwMode="auto">
            <a:xfrm>
              <a:off x="5991" y="3068"/>
              <a:ext cx="207" cy="121"/>
            </a:xfrm>
            <a:custGeom>
              <a:avLst/>
              <a:gdLst>
                <a:gd name="T0" fmla="*/ 182 w 207"/>
                <a:gd name="T1" fmla="*/ 0 h 121"/>
                <a:gd name="T2" fmla="*/ 0 w 207"/>
                <a:gd name="T3" fmla="*/ 106 h 121"/>
                <a:gd name="T4" fmla="*/ 26 w 207"/>
                <a:gd name="T5" fmla="*/ 121 h 121"/>
                <a:gd name="T6" fmla="*/ 207 w 207"/>
                <a:gd name="T7" fmla="*/ 16 h 121"/>
                <a:gd name="T8" fmla="*/ 182 w 207"/>
                <a:gd name="T9" fmla="*/ 0 h 121"/>
              </a:gdLst>
              <a:ahLst/>
              <a:cxnLst>
                <a:cxn ang="0">
                  <a:pos x="T0" y="T1"/>
                </a:cxn>
                <a:cxn ang="0">
                  <a:pos x="T2" y="T3"/>
                </a:cxn>
                <a:cxn ang="0">
                  <a:pos x="T4" y="T5"/>
                </a:cxn>
                <a:cxn ang="0">
                  <a:pos x="T6" y="T7"/>
                </a:cxn>
                <a:cxn ang="0">
                  <a:pos x="T8" y="T9"/>
                </a:cxn>
              </a:cxnLst>
              <a:rect l="0" t="0" r="r" b="b"/>
              <a:pathLst>
                <a:path w="207" h="121">
                  <a:moveTo>
                    <a:pt x="182" y="0"/>
                  </a:moveTo>
                  <a:lnTo>
                    <a:pt x="0" y="106"/>
                  </a:lnTo>
                  <a:lnTo>
                    <a:pt x="26" y="121"/>
                  </a:lnTo>
                  <a:lnTo>
                    <a:pt x="207" y="16"/>
                  </a:lnTo>
                  <a:lnTo>
                    <a:pt x="182"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104" name="Freeform 472">
              <a:extLst>
                <a:ext uri="{FF2B5EF4-FFF2-40B4-BE49-F238E27FC236}">
                  <a16:creationId xmlns:a16="http://schemas.microsoft.com/office/drawing/2014/main" id="{5A7FF2F5-1656-66EA-6B62-A76D75E5C8CD}"/>
                </a:ext>
              </a:extLst>
            </p:cNvPr>
            <p:cNvSpPr>
              <a:spLocks/>
            </p:cNvSpPr>
            <p:nvPr/>
          </p:nvSpPr>
          <p:spPr bwMode="auto">
            <a:xfrm>
              <a:off x="6193" y="2706"/>
              <a:ext cx="564" cy="327"/>
            </a:xfrm>
            <a:custGeom>
              <a:avLst/>
              <a:gdLst>
                <a:gd name="T0" fmla="*/ 539 w 564"/>
                <a:gd name="T1" fmla="*/ 0 h 327"/>
                <a:gd name="T2" fmla="*/ 0 w 564"/>
                <a:gd name="T3" fmla="*/ 312 h 327"/>
                <a:gd name="T4" fmla="*/ 25 w 564"/>
                <a:gd name="T5" fmla="*/ 327 h 327"/>
                <a:gd name="T6" fmla="*/ 564 w 564"/>
                <a:gd name="T7" fmla="*/ 15 h 327"/>
                <a:gd name="T8" fmla="*/ 539 w 564"/>
                <a:gd name="T9" fmla="*/ 0 h 327"/>
              </a:gdLst>
              <a:ahLst/>
              <a:cxnLst>
                <a:cxn ang="0">
                  <a:pos x="T0" y="T1"/>
                </a:cxn>
                <a:cxn ang="0">
                  <a:pos x="T2" y="T3"/>
                </a:cxn>
                <a:cxn ang="0">
                  <a:pos x="T4" y="T5"/>
                </a:cxn>
                <a:cxn ang="0">
                  <a:pos x="T6" y="T7"/>
                </a:cxn>
                <a:cxn ang="0">
                  <a:pos x="T8" y="T9"/>
                </a:cxn>
              </a:cxnLst>
              <a:rect l="0" t="0" r="r" b="b"/>
              <a:pathLst>
                <a:path w="564" h="327">
                  <a:moveTo>
                    <a:pt x="539" y="0"/>
                  </a:moveTo>
                  <a:lnTo>
                    <a:pt x="0" y="312"/>
                  </a:lnTo>
                  <a:lnTo>
                    <a:pt x="25" y="327"/>
                  </a:lnTo>
                  <a:lnTo>
                    <a:pt x="564" y="15"/>
                  </a:lnTo>
                  <a:lnTo>
                    <a:pt x="539" y="0"/>
                  </a:lnTo>
                  <a:close/>
                </a:path>
              </a:pathLst>
            </a:custGeom>
            <a:solidFill>
              <a:srgbClr val="EA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105" name="Freeform 473">
              <a:extLst>
                <a:ext uri="{FF2B5EF4-FFF2-40B4-BE49-F238E27FC236}">
                  <a16:creationId xmlns:a16="http://schemas.microsoft.com/office/drawing/2014/main" id="{664B7A99-BE0F-BEC4-AD31-AAF1A7D1057B}"/>
                </a:ext>
              </a:extLst>
            </p:cNvPr>
            <p:cNvSpPr>
              <a:spLocks/>
            </p:cNvSpPr>
            <p:nvPr/>
          </p:nvSpPr>
          <p:spPr bwMode="auto">
            <a:xfrm>
              <a:off x="6707" y="3159"/>
              <a:ext cx="599" cy="348"/>
            </a:xfrm>
            <a:custGeom>
              <a:avLst/>
              <a:gdLst>
                <a:gd name="T0" fmla="*/ 0 w 599"/>
                <a:gd name="T1" fmla="*/ 222 h 348"/>
                <a:gd name="T2" fmla="*/ 382 w 599"/>
                <a:gd name="T3" fmla="*/ 0 h 348"/>
                <a:gd name="T4" fmla="*/ 599 w 599"/>
                <a:gd name="T5" fmla="*/ 126 h 348"/>
                <a:gd name="T6" fmla="*/ 216 w 599"/>
                <a:gd name="T7" fmla="*/ 348 h 348"/>
                <a:gd name="T8" fmla="*/ 0 w 599"/>
                <a:gd name="T9" fmla="*/ 222 h 348"/>
              </a:gdLst>
              <a:ahLst/>
              <a:cxnLst>
                <a:cxn ang="0">
                  <a:pos x="T0" y="T1"/>
                </a:cxn>
                <a:cxn ang="0">
                  <a:pos x="T2" y="T3"/>
                </a:cxn>
                <a:cxn ang="0">
                  <a:pos x="T4" y="T5"/>
                </a:cxn>
                <a:cxn ang="0">
                  <a:pos x="T6" y="T7"/>
                </a:cxn>
                <a:cxn ang="0">
                  <a:pos x="T8" y="T9"/>
                </a:cxn>
              </a:cxnLst>
              <a:rect l="0" t="0" r="r" b="b"/>
              <a:pathLst>
                <a:path w="599" h="348">
                  <a:moveTo>
                    <a:pt x="0" y="222"/>
                  </a:moveTo>
                  <a:lnTo>
                    <a:pt x="382" y="0"/>
                  </a:lnTo>
                  <a:lnTo>
                    <a:pt x="599" y="126"/>
                  </a:lnTo>
                  <a:lnTo>
                    <a:pt x="216" y="348"/>
                  </a:lnTo>
                  <a:lnTo>
                    <a:pt x="0" y="222"/>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106" name="Freeform 474">
              <a:extLst>
                <a:ext uri="{FF2B5EF4-FFF2-40B4-BE49-F238E27FC236}">
                  <a16:creationId xmlns:a16="http://schemas.microsoft.com/office/drawing/2014/main" id="{42360B1C-4193-97B5-B420-BCCD301BAC05}"/>
                </a:ext>
              </a:extLst>
            </p:cNvPr>
            <p:cNvSpPr>
              <a:spLocks/>
            </p:cNvSpPr>
            <p:nvPr/>
          </p:nvSpPr>
          <p:spPr bwMode="auto">
            <a:xfrm>
              <a:off x="6923" y="3285"/>
              <a:ext cx="383" cy="222"/>
            </a:xfrm>
            <a:custGeom>
              <a:avLst/>
              <a:gdLst>
                <a:gd name="T0" fmla="*/ 0 w 383"/>
                <a:gd name="T1" fmla="*/ 222 h 222"/>
                <a:gd name="T2" fmla="*/ 45 w 383"/>
                <a:gd name="T3" fmla="*/ 25 h 222"/>
                <a:gd name="T4" fmla="*/ 383 w 383"/>
                <a:gd name="T5" fmla="*/ 0 h 222"/>
                <a:gd name="T6" fmla="*/ 0 w 383"/>
                <a:gd name="T7" fmla="*/ 222 h 222"/>
              </a:gdLst>
              <a:ahLst/>
              <a:cxnLst>
                <a:cxn ang="0">
                  <a:pos x="T0" y="T1"/>
                </a:cxn>
                <a:cxn ang="0">
                  <a:pos x="T2" y="T3"/>
                </a:cxn>
                <a:cxn ang="0">
                  <a:pos x="T4" y="T5"/>
                </a:cxn>
                <a:cxn ang="0">
                  <a:pos x="T6" y="T7"/>
                </a:cxn>
              </a:cxnLst>
              <a:rect l="0" t="0" r="r" b="b"/>
              <a:pathLst>
                <a:path w="383" h="222">
                  <a:moveTo>
                    <a:pt x="0" y="222"/>
                  </a:moveTo>
                  <a:lnTo>
                    <a:pt x="45" y="25"/>
                  </a:lnTo>
                  <a:lnTo>
                    <a:pt x="383" y="0"/>
                  </a:lnTo>
                  <a:lnTo>
                    <a:pt x="0" y="222"/>
                  </a:ln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107" name="Freeform 475">
              <a:extLst>
                <a:ext uri="{FF2B5EF4-FFF2-40B4-BE49-F238E27FC236}">
                  <a16:creationId xmlns:a16="http://schemas.microsoft.com/office/drawing/2014/main" id="{2A3E9C46-9BB7-C283-3AD8-ACC5384C69C5}"/>
                </a:ext>
              </a:extLst>
            </p:cNvPr>
            <p:cNvSpPr>
              <a:spLocks/>
            </p:cNvSpPr>
            <p:nvPr/>
          </p:nvSpPr>
          <p:spPr bwMode="auto">
            <a:xfrm>
              <a:off x="6707" y="3159"/>
              <a:ext cx="382" cy="222"/>
            </a:xfrm>
            <a:custGeom>
              <a:avLst/>
              <a:gdLst>
                <a:gd name="T0" fmla="*/ 382 w 382"/>
                <a:gd name="T1" fmla="*/ 0 h 222"/>
                <a:gd name="T2" fmla="*/ 337 w 382"/>
                <a:gd name="T3" fmla="*/ 196 h 222"/>
                <a:gd name="T4" fmla="*/ 0 w 382"/>
                <a:gd name="T5" fmla="*/ 222 h 222"/>
                <a:gd name="T6" fmla="*/ 382 w 382"/>
                <a:gd name="T7" fmla="*/ 0 h 222"/>
              </a:gdLst>
              <a:ahLst/>
              <a:cxnLst>
                <a:cxn ang="0">
                  <a:pos x="T0" y="T1"/>
                </a:cxn>
                <a:cxn ang="0">
                  <a:pos x="T2" y="T3"/>
                </a:cxn>
                <a:cxn ang="0">
                  <a:pos x="T4" y="T5"/>
                </a:cxn>
                <a:cxn ang="0">
                  <a:pos x="T6" y="T7"/>
                </a:cxn>
              </a:cxnLst>
              <a:rect l="0" t="0" r="r" b="b"/>
              <a:pathLst>
                <a:path w="382" h="222">
                  <a:moveTo>
                    <a:pt x="382" y="0"/>
                  </a:moveTo>
                  <a:lnTo>
                    <a:pt x="337" y="196"/>
                  </a:lnTo>
                  <a:lnTo>
                    <a:pt x="0" y="222"/>
                  </a:lnTo>
                  <a:lnTo>
                    <a:pt x="382" y="0"/>
                  </a:ln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108" name="Freeform 476">
              <a:extLst>
                <a:ext uri="{FF2B5EF4-FFF2-40B4-BE49-F238E27FC236}">
                  <a16:creationId xmlns:a16="http://schemas.microsoft.com/office/drawing/2014/main" id="{47A8BFA6-D291-F804-901D-1569ABE4C444}"/>
                </a:ext>
              </a:extLst>
            </p:cNvPr>
            <p:cNvSpPr>
              <a:spLocks/>
            </p:cNvSpPr>
            <p:nvPr/>
          </p:nvSpPr>
          <p:spPr bwMode="auto">
            <a:xfrm>
              <a:off x="7991" y="3673"/>
              <a:ext cx="1500" cy="866"/>
            </a:xfrm>
            <a:custGeom>
              <a:avLst/>
              <a:gdLst>
                <a:gd name="T0" fmla="*/ 836 w 1500"/>
                <a:gd name="T1" fmla="*/ 0 h 866"/>
                <a:gd name="T2" fmla="*/ 1500 w 1500"/>
                <a:gd name="T3" fmla="*/ 383 h 866"/>
                <a:gd name="T4" fmla="*/ 659 w 1500"/>
                <a:gd name="T5" fmla="*/ 866 h 866"/>
                <a:gd name="T6" fmla="*/ 0 w 1500"/>
                <a:gd name="T7" fmla="*/ 483 h 866"/>
                <a:gd name="T8" fmla="*/ 836 w 1500"/>
                <a:gd name="T9" fmla="*/ 0 h 866"/>
              </a:gdLst>
              <a:ahLst/>
              <a:cxnLst>
                <a:cxn ang="0">
                  <a:pos x="T0" y="T1"/>
                </a:cxn>
                <a:cxn ang="0">
                  <a:pos x="T2" y="T3"/>
                </a:cxn>
                <a:cxn ang="0">
                  <a:pos x="T4" y="T5"/>
                </a:cxn>
                <a:cxn ang="0">
                  <a:pos x="T6" y="T7"/>
                </a:cxn>
                <a:cxn ang="0">
                  <a:pos x="T8" y="T9"/>
                </a:cxn>
              </a:cxnLst>
              <a:rect l="0" t="0" r="r" b="b"/>
              <a:pathLst>
                <a:path w="1500" h="866">
                  <a:moveTo>
                    <a:pt x="836" y="0"/>
                  </a:moveTo>
                  <a:lnTo>
                    <a:pt x="1500" y="383"/>
                  </a:lnTo>
                  <a:lnTo>
                    <a:pt x="659" y="866"/>
                  </a:lnTo>
                  <a:lnTo>
                    <a:pt x="0" y="483"/>
                  </a:lnTo>
                  <a:lnTo>
                    <a:pt x="83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109" name="Rectangle 477">
              <a:extLst>
                <a:ext uri="{FF2B5EF4-FFF2-40B4-BE49-F238E27FC236}">
                  <a16:creationId xmlns:a16="http://schemas.microsoft.com/office/drawing/2014/main" id="{0894371A-3528-A204-8D57-A6C071D2C509}"/>
                </a:ext>
              </a:extLst>
            </p:cNvPr>
            <p:cNvSpPr>
              <a:spLocks noChangeArrowheads="1"/>
            </p:cNvSpPr>
            <p:nvPr/>
          </p:nvSpPr>
          <p:spPr bwMode="auto">
            <a:xfrm>
              <a:off x="8645" y="4161"/>
              <a:ext cx="1" cy="1"/>
            </a:xfrm>
            <a:prstGeom prst="rect">
              <a:avLst/>
            </a:prstGeom>
            <a:solidFill>
              <a:srgbClr val="EC827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110" name="Freeform 478">
              <a:extLst>
                <a:ext uri="{FF2B5EF4-FFF2-40B4-BE49-F238E27FC236}">
                  <a16:creationId xmlns:a16="http://schemas.microsoft.com/office/drawing/2014/main" id="{D6E291ED-A0A3-90B7-9C83-5FEDD4D4EED7}"/>
                </a:ext>
              </a:extLst>
            </p:cNvPr>
            <p:cNvSpPr>
              <a:spLocks/>
            </p:cNvSpPr>
            <p:nvPr/>
          </p:nvSpPr>
          <p:spPr bwMode="auto">
            <a:xfrm>
              <a:off x="8459" y="4015"/>
              <a:ext cx="186" cy="146"/>
            </a:xfrm>
            <a:custGeom>
              <a:avLst/>
              <a:gdLst>
                <a:gd name="T0" fmla="*/ 37 w 37"/>
                <a:gd name="T1" fmla="*/ 29 h 29"/>
                <a:gd name="T2" fmla="*/ 19 w 37"/>
                <a:gd name="T3" fmla="*/ 0 h 29"/>
                <a:gd name="T4" fmla="*/ 0 w 37"/>
                <a:gd name="T5" fmla="*/ 7 h 29"/>
                <a:gd name="T6" fmla="*/ 37 w 37"/>
                <a:gd name="T7" fmla="*/ 29 h 29"/>
              </a:gdLst>
              <a:ahLst/>
              <a:cxnLst>
                <a:cxn ang="0">
                  <a:pos x="T0" y="T1"/>
                </a:cxn>
                <a:cxn ang="0">
                  <a:pos x="T2" y="T3"/>
                </a:cxn>
                <a:cxn ang="0">
                  <a:pos x="T4" y="T5"/>
                </a:cxn>
                <a:cxn ang="0">
                  <a:pos x="T6" y="T7"/>
                </a:cxn>
              </a:cxnLst>
              <a:rect l="0" t="0" r="r" b="b"/>
              <a:pathLst>
                <a:path w="37" h="29">
                  <a:moveTo>
                    <a:pt x="37" y="29"/>
                  </a:moveTo>
                  <a:cubicBezTo>
                    <a:pt x="19" y="0"/>
                    <a:pt x="19" y="0"/>
                    <a:pt x="19" y="0"/>
                  </a:cubicBezTo>
                  <a:cubicBezTo>
                    <a:pt x="12" y="1"/>
                    <a:pt x="5" y="3"/>
                    <a:pt x="0" y="7"/>
                  </a:cubicBezTo>
                  <a:lnTo>
                    <a:pt x="37" y="29"/>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111" name="Freeform 479">
              <a:extLst>
                <a:ext uri="{FF2B5EF4-FFF2-40B4-BE49-F238E27FC236}">
                  <a16:creationId xmlns:a16="http://schemas.microsoft.com/office/drawing/2014/main" id="{40256FDD-F25E-AFFB-E4A8-4D245F81E27C}"/>
                </a:ext>
              </a:extLst>
            </p:cNvPr>
            <p:cNvSpPr>
              <a:spLocks/>
            </p:cNvSpPr>
            <p:nvPr/>
          </p:nvSpPr>
          <p:spPr bwMode="auto">
            <a:xfrm>
              <a:off x="8555" y="3995"/>
              <a:ext cx="282" cy="166"/>
            </a:xfrm>
            <a:custGeom>
              <a:avLst/>
              <a:gdLst>
                <a:gd name="T0" fmla="*/ 18 w 56"/>
                <a:gd name="T1" fmla="*/ 33 h 33"/>
                <a:gd name="T2" fmla="*/ 56 w 56"/>
                <a:gd name="T3" fmla="*/ 11 h 33"/>
                <a:gd name="T4" fmla="*/ 0 w 56"/>
                <a:gd name="T5" fmla="*/ 4 h 33"/>
                <a:gd name="T6" fmla="*/ 18 w 56"/>
                <a:gd name="T7" fmla="*/ 33 h 33"/>
              </a:gdLst>
              <a:ahLst/>
              <a:cxnLst>
                <a:cxn ang="0">
                  <a:pos x="T0" y="T1"/>
                </a:cxn>
                <a:cxn ang="0">
                  <a:pos x="T2" y="T3"/>
                </a:cxn>
                <a:cxn ang="0">
                  <a:pos x="T4" y="T5"/>
                </a:cxn>
                <a:cxn ang="0">
                  <a:pos x="T6" y="T7"/>
                </a:cxn>
              </a:cxnLst>
              <a:rect l="0" t="0" r="r" b="b"/>
              <a:pathLst>
                <a:path w="56" h="33">
                  <a:moveTo>
                    <a:pt x="18" y="33"/>
                  </a:moveTo>
                  <a:cubicBezTo>
                    <a:pt x="56" y="11"/>
                    <a:pt x="56" y="11"/>
                    <a:pt x="56" y="11"/>
                  </a:cubicBezTo>
                  <a:cubicBezTo>
                    <a:pt x="41" y="2"/>
                    <a:pt x="19" y="0"/>
                    <a:pt x="0" y="4"/>
                  </a:cubicBezTo>
                  <a:lnTo>
                    <a:pt x="18" y="33"/>
                  </a:lnTo>
                  <a:close/>
                </a:path>
              </a:pathLst>
            </a:custGeom>
            <a:solidFill>
              <a:srgbClr val="495D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112" name="Freeform 480">
              <a:extLst>
                <a:ext uri="{FF2B5EF4-FFF2-40B4-BE49-F238E27FC236}">
                  <a16:creationId xmlns:a16="http://schemas.microsoft.com/office/drawing/2014/main" id="{303BC88E-FF41-6193-DEEC-E8E4DD36B093}"/>
                </a:ext>
              </a:extLst>
            </p:cNvPr>
            <p:cNvSpPr>
              <a:spLocks/>
            </p:cNvSpPr>
            <p:nvPr/>
          </p:nvSpPr>
          <p:spPr bwMode="auto">
            <a:xfrm>
              <a:off x="8368" y="4141"/>
              <a:ext cx="277" cy="126"/>
            </a:xfrm>
            <a:custGeom>
              <a:avLst/>
              <a:gdLst>
                <a:gd name="T0" fmla="*/ 18 w 55"/>
                <a:gd name="T1" fmla="*/ 25 h 25"/>
                <a:gd name="T2" fmla="*/ 55 w 55"/>
                <a:gd name="T3" fmla="*/ 4 h 25"/>
                <a:gd name="T4" fmla="*/ 2 w 55"/>
                <a:gd name="T5" fmla="*/ 0 h 25"/>
                <a:gd name="T6" fmla="*/ 18 w 55"/>
                <a:gd name="T7" fmla="*/ 25 h 25"/>
              </a:gdLst>
              <a:ahLst/>
              <a:cxnLst>
                <a:cxn ang="0">
                  <a:pos x="T0" y="T1"/>
                </a:cxn>
                <a:cxn ang="0">
                  <a:pos x="T2" y="T3"/>
                </a:cxn>
                <a:cxn ang="0">
                  <a:pos x="T4" y="T5"/>
                </a:cxn>
                <a:cxn ang="0">
                  <a:pos x="T6" y="T7"/>
                </a:cxn>
              </a:cxnLst>
              <a:rect l="0" t="0" r="r" b="b"/>
              <a:pathLst>
                <a:path w="55" h="25">
                  <a:moveTo>
                    <a:pt x="18" y="25"/>
                  </a:moveTo>
                  <a:cubicBezTo>
                    <a:pt x="55" y="4"/>
                    <a:pt x="55" y="4"/>
                    <a:pt x="55" y="4"/>
                  </a:cubicBezTo>
                  <a:cubicBezTo>
                    <a:pt x="2" y="0"/>
                    <a:pt x="2" y="0"/>
                    <a:pt x="2" y="0"/>
                  </a:cubicBezTo>
                  <a:cubicBezTo>
                    <a:pt x="0" y="9"/>
                    <a:pt x="6" y="19"/>
                    <a:pt x="18" y="25"/>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113" name="Freeform 481">
              <a:extLst>
                <a:ext uri="{FF2B5EF4-FFF2-40B4-BE49-F238E27FC236}">
                  <a16:creationId xmlns:a16="http://schemas.microsoft.com/office/drawing/2014/main" id="{E30CB964-D231-B0AA-0BCA-929130E5F56D}"/>
                </a:ext>
              </a:extLst>
            </p:cNvPr>
            <p:cNvSpPr>
              <a:spLocks/>
            </p:cNvSpPr>
            <p:nvPr/>
          </p:nvSpPr>
          <p:spPr bwMode="auto">
            <a:xfrm>
              <a:off x="8645" y="4050"/>
              <a:ext cx="297" cy="252"/>
            </a:xfrm>
            <a:custGeom>
              <a:avLst/>
              <a:gdLst>
                <a:gd name="T0" fmla="*/ 19 w 59"/>
                <a:gd name="T1" fmla="*/ 50 h 50"/>
                <a:gd name="T2" fmla="*/ 38 w 59"/>
                <a:gd name="T3" fmla="*/ 43 h 50"/>
                <a:gd name="T4" fmla="*/ 38 w 59"/>
                <a:gd name="T5" fmla="*/ 0 h 50"/>
                <a:gd name="T6" fmla="*/ 0 w 59"/>
                <a:gd name="T7" fmla="*/ 22 h 50"/>
                <a:gd name="T8" fmla="*/ 19 w 59"/>
                <a:gd name="T9" fmla="*/ 50 h 50"/>
              </a:gdLst>
              <a:ahLst/>
              <a:cxnLst>
                <a:cxn ang="0">
                  <a:pos x="T0" y="T1"/>
                </a:cxn>
                <a:cxn ang="0">
                  <a:pos x="T2" y="T3"/>
                </a:cxn>
                <a:cxn ang="0">
                  <a:pos x="T4" y="T5"/>
                </a:cxn>
                <a:cxn ang="0">
                  <a:pos x="T6" y="T7"/>
                </a:cxn>
                <a:cxn ang="0">
                  <a:pos x="T8" y="T9"/>
                </a:cxn>
              </a:cxnLst>
              <a:rect l="0" t="0" r="r" b="b"/>
              <a:pathLst>
                <a:path w="59" h="50">
                  <a:moveTo>
                    <a:pt x="19" y="50"/>
                  </a:moveTo>
                  <a:cubicBezTo>
                    <a:pt x="26" y="49"/>
                    <a:pt x="32" y="47"/>
                    <a:pt x="38" y="43"/>
                  </a:cubicBezTo>
                  <a:cubicBezTo>
                    <a:pt x="59" y="31"/>
                    <a:pt x="59" y="12"/>
                    <a:pt x="38" y="0"/>
                  </a:cubicBezTo>
                  <a:cubicBezTo>
                    <a:pt x="0" y="22"/>
                    <a:pt x="0" y="22"/>
                    <a:pt x="0" y="22"/>
                  </a:cubicBezTo>
                  <a:lnTo>
                    <a:pt x="19" y="5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114" name="Freeform 482">
              <a:extLst>
                <a:ext uri="{FF2B5EF4-FFF2-40B4-BE49-F238E27FC236}">
                  <a16:creationId xmlns:a16="http://schemas.microsoft.com/office/drawing/2014/main" id="{F09BBEA2-8D06-FFEC-3A74-1AA17E88F843}"/>
                </a:ext>
              </a:extLst>
            </p:cNvPr>
            <p:cNvSpPr>
              <a:spLocks/>
            </p:cNvSpPr>
            <p:nvPr/>
          </p:nvSpPr>
          <p:spPr bwMode="auto">
            <a:xfrm>
              <a:off x="8459" y="4161"/>
              <a:ext cx="282" cy="161"/>
            </a:xfrm>
            <a:custGeom>
              <a:avLst/>
              <a:gdLst>
                <a:gd name="T0" fmla="*/ 56 w 56"/>
                <a:gd name="T1" fmla="*/ 28 h 32"/>
                <a:gd name="T2" fmla="*/ 37 w 56"/>
                <a:gd name="T3" fmla="*/ 0 h 32"/>
                <a:gd name="T4" fmla="*/ 0 w 56"/>
                <a:gd name="T5" fmla="*/ 21 h 32"/>
                <a:gd name="T6" fmla="*/ 56 w 56"/>
                <a:gd name="T7" fmla="*/ 28 h 32"/>
              </a:gdLst>
              <a:ahLst/>
              <a:cxnLst>
                <a:cxn ang="0">
                  <a:pos x="T0" y="T1"/>
                </a:cxn>
                <a:cxn ang="0">
                  <a:pos x="T2" y="T3"/>
                </a:cxn>
                <a:cxn ang="0">
                  <a:pos x="T4" y="T5"/>
                </a:cxn>
                <a:cxn ang="0">
                  <a:pos x="T6" y="T7"/>
                </a:cxn>
              </a:cxnLst>
              <a:rect l="0" t="0" r="r" b="b"/>
              <a:pathLst>
                <a:path w="56" h="32">
                  <a:moveTo>
                    <a:pt x="56" y="28"/>
                  </a:moveTo>
                  <a:cubicBezTo>
                    <a:pt x="37" y="0"/>
                    <a:pt x="37" y="0"/>
                    <a:pt x="37" y="0"/>
                  </a:cubicBezTo>
                  <a:cubicBezTo>
                    <a:pt x="0" y="21"/>
                    <a:pt x="0" y="21"/>
                    <a:pt x="0" y="21"/>
                  </a:cubicBezTo>
                  <a:cubicBezTo>
                    <a:pt x="15" y="30"/>
                    <a:pt x="37" y="32"/>
                    <a:pt x="56" y="28"/>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115" name="Freeform 483">
              <a:extLst>
                <a:ext uri="{FF2B5EF4-FFF2-40B4-BE49-F238E27FC236}">
                  <a16:creationId xmlns:a16="http://schemas.microsoft.com/office/drawing/2014/main" id="{180FA836-7464-9487-3BE3-E30DA7DAEC2A}"/>
                </a:ext>
              </a:extLst>
            </p:cNvPr>
            <p:cNvSpPr>
              <a:spLocks/>
            </p:cNvSpPr>
            <p:nvPr/>
          </p:nvSpPr>
          <p:spPr bwMode="auto">
            <a:xfrm>
              <a:off x="8681" y="3839"/>
              <a:ext cx="513" cy="302"/>
            </a:xfrm>
            <a:custGeom>
              <a:avLst/>
              <a:gdLst>
                <a:gd name="T0" fmla="*/ 101 w 102"/>
                <a:gd name="T1" fmla="*/ 60 h 60"/>
                <a:gd name="T2" fmla="*/ 100 w 102"/>
                <a:gd name="T3" fmla="*/ 60 h 60"/>
                <a:gd name="T4" fmla="*/ 1 w 102"/>
                <a:gd name="T5" fmla="*/ 3 h 60"/>
                <a:gd name="T6" fmla="*/ 0 w 102"/>
                <a:gd name="T7" fmla="*/ 1 h 60"/>
                <a:gd name="T8" fmla="*/ 2 w 102"/>
                <a:gd name="T9" fmla="*/ 0 h 60"/>
                <a:gd name="T10" fmla="*/ 101 w 102"/>
                <a:gd name="T11" fmla="*/ 57 h 60"/>
                <a:gd name="T12" fmla="*/ 102 w 102"/>
                <a:gd name="T13" fmla="*/ 60 h 60"/>
                <a:gd name="T14" fmla="*/ 101 w 102"/>
                <a:gd name="T15" fmla="*/ 60 h 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60">
                  <a:moveTo>
                    <a:pt x="101" y="60"/>
                  </a:moveTo>
                  <a:cubicBezTo>
                    <a:pt x="100" y="60"/>
                    <a:pt x="100" y="60"/>
                    <a:pt x="100" y="60"/>
                  </a:cubicBezTo>
                  <a:cubicBezTo>
                    <a:pt x="1" y="3"/>
                    <a:pt x="1" y="3"/>
                    <a:pt x="1" y="3"/>
                  </a:cubicBezTo>
                  <a:cubicBezTo>
                    <a:pt x="0" y="2"/>
                    <a:pt x="0" y="2"/>
                    <a:pt x="0" y="1"/>
                  </a:cubicBezTo>
                  <a:cubicBezTo>
                    <a:pt x="1" y="0"/>
                    <a:pt x="2" y="0"/>
                    <a:pt x="2" y="0"/>
                  </a:cubicBezTo>
                  <a:cubicBezTo>
                    <a:pt x="101" y="57"/>
                    <a:pt x="101" y="57"/>
                    <a:pt x="101" y="57"/>
                  </a:cubicBezTo>
                  <a:cubicBezTo>
                    <a:pt x="102" y="58"/>
                    <a:pt x="102" y="59"/>
                    <a:pt x="102" y="60"/>
                  </a:cubicBezTo>
                  <a:cubicBezTo>
                    <a:pt x="102" y="60"/>
                    <a:pt x="101" y="60"/>
                    <a:pt x="101" y="60"/>
                  </a:cubicBez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116" name="Freeform 484">
              <a:extLst>
                <a:ext uri="{FF2B5EF4-FFF2-40B4-BE49-F238E27FC236}">
                  <a16:creationId xmlns:a16="http://schemas.microsoft.com/office/drawing/2014/main" id="{9065F3A7-B046-62EF-FB8B-CBDB0214A012}"/>
                </a:ext>
              </a:extLst>
            </p:cNvPr>
            <p:cNvSpPr>
              <a:spLocks/>
            </p:cNvSpPr>
            <p:nvPr/>
          </p:nvSpPr>
          <p:spPr bwMode="auto">
            <a:xfrm>
              <a:off x="8741" y="3804"/>
              <a:ext cx="514" cy="307"/>
            </a:xfrm>
            <a:custGeom>
              <a:avLst/>
              <a:gdLst>
                <a:gd name="T0" fmla="*/ 100 w 102"/>
                <a:gd name="T1" fmla="*/ 61 h 61"/>
                <a:gd name="T2" fmla="*/ 100 w 102"/>
                <a:gd name="T3" fmla="*/ 60 h 61"/>
                <a:gd name="T4" fmla="*/ 1 w 102"/>
                <a:gd name="T5" fmla="*/ 3 h 61"/>
                <a:gd name="T6" fmla="*/ 0 w 102"/>
                <a:gd name="T7" fmla="*/ 1 h 61"/>
                <a:gd name="T8" fmla="*/ 2 w 102"/>
                <a:gd name="T9" fmla="*/ 1 h 61"/>
                <a:gd name="T10" fmla="*/ 101 w 102"/>
                <a:gd name="T11" fmla="*/ 58 h 61"/>
                <a:gd name="T12" fmla="*/ 102 w 102"/>
                <a:gd name="T13" fmla="*/ 60 h 61"/>
                <a:gd name="T14" fmla="*/ 100 w 102"/>
                <a:gd name="T15" fmla="*/ 61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61">
                  <a:moveTo>
                    <a:pt x="100" y="61"/>
                  </a:moveTo>
                  <a:cubicBezTo>
                    <a:pt x="100" y="61"/>
                    <a:pt x="100" y="60"/>
                    <a:pt x="100" y="60"/>
                  </a:cubicBezTo>
                  <a:cubicBezTo>
                    <a:pt x="1" y="3"/>
                    <a:pt x="1" y="3"/>
                    <a:pt x="1" y="3"/>
                  </a:cubicBezTo>
                  <a:cubicBezTo>
                    <a:pt x="0" y="3"/>
                    <a:pt x="0" y="2"/>
                    <a:pt x="0" y="1"/>
                  </a:cubicBezTo>
                  <a:cubicBezTo>
                    <a:pt x="0" y="0"/>
                    <a:pt x="1" y="0"/>
                    <a:pt x="2" y="1"/>
                  </a:cubicBezTo>
                  <a:cubicBezTo>
                    <a:pt x="101" y="58"/>
                    <a:pt x="101" y="58"/>
                    <a:pt x="101" y="58"/>
                  </a:cubicBezTo>
                  <a:cubicBezTo>
                    <a:pt x="102" y="58"/>
                    <a:pt x="102" y="59"/>
                    <a:pt x="102" y="60"/>
                  </a:cubicBezTo>
                  <a:cubicBezTo>
                    <a:pt x="101" y="60"/>
                    <a:pt x="101" y="61"/>
                    <a:pt x="100" y="61"/>
                  </a:cubicBez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117" name="Freeform 485">
              <a:extLst>
                <a:ext uri="{FF2B5EF4-FFF2-40B4-BE49-F238E27FC236}">
                  <a16:creationId xmlns:a16="http://schemas.microsoft.com/office/drawing/2014/main" id="{2AD64829-966D-5A8E-0558-972CB38C4006}"/>
                </a:ext>
              </a:extLst>
            </p:cNvPr>
            <p:cNvSpPr>
              <a:spLocks/>
            </p:cNvSpPr>
            <p:nvPr/>
          </p:nvSpPr>
          <p:spPr bwMode="auto">
            <a:xfrm>
              <a:off x="8796" y="3768"/>
              <a:ext cx="519" cy="308"/>
            </a:xfrm>
            <a:custGeom>
              <a:avLst/>
              <a:gdLst>
                <a:gd name="T0" fmla="*/ 101 w 103"/>
                <a:gd name="T1" fmla="*/ 61 h 61"/>
                <a:gd name="T2" fmla="*/ 100 w 103"/>
                <a:gd name="T3" fmla="*/ 61 h 61"/>
                <a:gd name="T4" fmla="*/ 1 w 103"/>
                <a:gd name="T5" fmla="*/ 3 h 61"/>
                <a:gd name="T6" fmla="*/ 1 w 103"/>
                <a:gd name="T7" fmla="*/ 1 h 61"/>
                <a:gd name="T8" fmla="*/ 3 w 103"/>
                <a:gd name="T9" fmla="*/ 1 h 61"/>
                <a:gd name="T10" fmla="*/ 102 w 103"/>
                <a:gd name="T11" fmla="*/ 58 h 61"/>
                <a:gd name="T12" fmla="*/ 102 w 103"/>
                <a:gd name="T13" fmla="*/ 60 h 61"/>
                <a:gd name="T14" fmla="*/ 101 w 103"/>
                <a:gd name="T15" fmla="*/ 61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61">
                  <a:moveTo>
                    <a:pt x="101" y="61"/>
                  </a:moveTo>
                  <a:cubicBezTo>
                    <a:pt x="101" y="61"/>
                    <a:pt x="100" y="61"/>
                    <a:pt x="100" y="61"/>
                  </a:cubicBezTo>
                  <a:cubicBezTo>
                    <a:pt x="1" y="3"/>
                    <a:pt x="1" y="3"/>
                    <a:pt x="1" y="3"/>
                  </a:cubicBezTo>
                  <a:cubicBezTo>
                    <a:pt x="0" y="3"/>
                    <a:pt x="0" y="2"/>
                    <a:pt x="1" y="1"/>
                  </a:cubicBezTo>
                  <a:cubicBezTo>
                    <a:pt x="1" y="1"/>
                    <a:pt x="2" y="0"/>
                    <a:pt x="3" y="1"/>
                  </a:cubicBezTo>
                  <a:cubicBezTo>
                    <a:pt x="102" y="58"/>
                    <a:pt x="102" y="58"/>
                    <a:pt x="102" y="58"/>
                  </a:cubicBezTo>
                  <a:cubicBezTo>
                    <a:pt x="102" y="58"/>
                    <a:pt x="103" y="59"/>
                    <a:pt x="102" y="60"/>
                  </a:cubicBezTo>
                  <a:cubicBezTo>
                    <a:pt x="102" y="61"/>
                    <a:pt x="101" y="61"/>
                    <a:pt x="101" y="61"/>
                  </a:cubicBezTo>
                  <a:close/>
                </a:path>
              </a:pathLst>
            </a:custGeom>
            <a:solidFill>
              <a:srgbClr val="CE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118" name="Freeform 486">
              <a:extLst>
                <a:ext uri="{FF2B5EF4-FFF2-40B4-BE49-F238E27FC236}">
                  <a16:creationId xmlns:a16="http://schemas.microsoft.com/office/drawing/2014/main" id="{0161D3E1-D791-6775-E444-C795EF1B3542}"/>
                </a:ext>
              </a:extLst>
            </p:cNvPr>
            <p:cNvSpPr>
              <a:spLocks/>
            </p:cNvSpPr>
            <p:nvPr/>
          </p:nvSpPr>
          <p:spPr bwMode="auto">
            <a:xfrm>
              <a:off x="9330" y="4569"/>
              <a:ext cx="25" cy="126"/>
            </a:xfrm>
            <a:custGeom>
              <a:avLst/>
              <a:gdLst>
                <a:gd name="T0" fmla="*/ 5 w 5"/>
                <a:gd name="T1" fmla="*/ 0 h 25"/>
                <a:gd name="T2" fmla="*/ 5 w 5"/>
                <a:gd name="T3" fmla="*/ 19 h 25"/>
                <a:gd name="T4" fmla="*/ 0 w 5"/>
                <a:gd name="T5" fmla="*/ 25 h 25"/>
                <a:gd name="T6" fmla="*/ 0 w 5"/>
                <a:gd name="T7" fmla="*/ 7 h 25"/>
                <a:gd name="T8" fmla="*/ 5 w 5"/>
                <a:gd name="T9" fmla="*/ 0 h 25"/>
              </a:gdLst>
              <a:ahLst/>
              <a:cxnLst>
                <a:cxn ang="0">
                  <a:pos x="T0" y="T1"/>
                </a:cxn>
                <a:cxn ang="0">
                  <a:pos x="T2" y="T3"/>
                </a:cxn>
                <a:cxn ang="0">
                  <a:pos x="T4" y="T5"/>
                </a:cxn>
                <a:cxn ang="0">
                  <a:pos x="T6" y="T7"/>
                </a:cxn>
                <a:cxn ang="0">
                  <a:pos x="T8" y="T9"/>
                </a:cxn>
              </a:cxnLst>
              <a:rect l="0" t="0" r="r" b="b"/>
              <a:pathLst>
                <a:path w="5" h="25">
                  <a:moveTo>
                    <a:pt x="5" y="0"/>
                  </a:moveTo>
                  <a:cubicBezTo>
                    <a:pt x="5" y="19"/>
                    <a:pt x="5" y="19"/>
                    <a:pt x="5" y="19"/>
                  </a:cubicBezTo>
                  <a:cubicBezTo>
                    <a:pt x="5" y="21"/>
                    <a:pt x="3" y="23"/>
                    <a:pt x="0" y="25"/>
                  </a:cubicBezTo>
                  <a:cubicBezTo>
                    <a:pt x="0" y="7"/>
                    <a:pt x="0" y="7"/>
                    <a:pt x="0" y="7"/>
                  </a:cubicBezTo>
                  <a:cubicBezTo>
                    <a:pt x="3" y="5"/>
                    <a:pt x="5" y="3"/>
                    <a:pt x="5" y="0"/>
                  </a:cubicBez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119" name="Freeform 487">
              <a:extLst>
                <a:ext uri="{FF2B5EF4-FFF2-40B4-BE49-F238E27FC236}">
                  <a16:creationId xmlns:a16="http://schemas.microsoft.com/office/drawing/2014/main" id="{4A0C3317-D4E1-73D2-41C3-F5DDE69147EF}"/>
                </a:ext>
              </a:extLst>
            </p:cNvPr>
            <p:cNvSpPr>
              <a:spLocks/>
            </p:cNvSpPr>
            <p:nvPr/>
          </p:nvSpPr>
          <p:spPr bwMode="auto">
            <a:xfrm>
              <a:off x="8419" y="4569"/>
              <a:ext cx="25" cy="126"/>
            </a:xfrm>
            <a:custGeom>
              <a:avLst/>
              <a:gdLst>
                <a:gd name="T0" fmla="*/ 0 w 5"/>
                <a:gd name="T1" fmla="*/ 19 h 25"/>
                <a:gd name="T2" fmla="*/ 0 w 5"/>
                <a:gd name="T3" fmla="*/ 0 h 25"/>
                <a:gd name="T4" fmla="*/ 5 w 5"/>
                <a:gd name="T5" fmla="*/ 7 h 25"/>
                <a:gd name="T6" fmla="*/ 5 w 5"/>
                <a:gd name="T7" fmla="*/ 25 h 25"/>
                <a:gd name="T8" fmla="*/ 0 w 5"/>
                <a:gd name="T9" fmla="*/ 19 h 25"/>
              </a:gdLst>
              <a:ahLst/>
              <a:cxnLst>
                <a:cxn ang="0">
                  <a:pos x="T0" y="T1"/>
                </a:cxn>
                <a:cxn ang="0">
                  <a:pos x="T2" y="T3"/>
                </a:cxn>
                <a:cxn ang="0">
                  <a:pos x="T4" y="T5"/>
                </a:cxn>
                <a:cxn ang="0">
                  <a:pos x="T6" y="T7"/>
                </a:cxn>
                <a:cxn ang="0">
                  <a:pos x="T8" y="T9"/>
                </a:cxn>
              </a:cxnLst>
              <a:rect l="0" t="0" r="r" b="b"/>
              <a:pathLst>
                <a:path w="5" h="25">
                  <a:moveTo>
                    <a:pt x="0" y="19"/>
                  </a:moveTo>
                  <a:cubicBezTo>
                    <a:pt x="0" y="0"/>
                    <a:pt x="0" y="0"/>
                    <a:pt x="0" y="0"/>
                  </a:cubicBezTo>
                  <a:cubicBezTo>
                    <a:pt x="0" y="3"/>
                    <a:pt x="2" y="5"/>
                    <a:pt x="5" y="7"/>
                  </a:cubicBezTo>
                  <a:cubicBezTo>
                    <a:pt x="5" y="25"/>
                    <a:pt x="5" y="25"/>
                    <a:pt x="5" y="25"/>
                  </a:cubicBezTo>
                  <a:cubicBezTo>
                    <a:pt x="2" y="23"/>
                    <a:pt x="0" y="21"/>
                    <a:pt x="0" y="19"/>
                  </a:cubicBez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120" name="Freeform 488">
              <a:extLst>
                <a:ext uri="{FF2B5EF4-FFF2-40B4-BE49-F238E27FC236}">
                  <a16:creationId xmlns:a16="http://schemas.microsoft.com/office/drawing/2014/main" id="{41EF98D7-92FD-39B9-2AC9-3D4DB15E15A2}"/>
                </a:ext>
              </a:extLst>
            </p:cNvPr>
            <p:cNvSpPr>
              <a:spLocks/>
            </p:cNvSpPr>
            <p:nvPr/>
          </p:nvSpPr>
          <p:spPr bwMode="auto">
            <a:xfrm>
              <a:off x="8947" y="4604"/>
              <a:ext cx="383" cy="318"/>
            </a:xfrm>
            <a:custGeom>
              <a:avLst/>
              <a:gdLst>
                <a:gd name="T0" fmla="*/ 383 w 383"/>
                <a:gd name="T1" fmla="*/ 0 h 318"/>
                <a:gd name="T2" fmla="*/ 383 w 383"/>
                <a:gd name="T3" fmla="*/ 91 h 318"/>
                <a:gd name="T4" fmla="*/ 0 w 383"/>
                <a:gd name="T5" fmla="*/ 318 h 318"/>
                <a:gd name="T6" fmla="*/ 0 w 383"/>
                <a:gd name="T7" fmla="*/ 222 h 318"/>
                <a:gd name="T8" fmla="*/ 383 w 383"/>
                <a:gd name="T9" fmla="*/ 0 h 318"/>
              </a:gdLst>
              <a:ahLst/>
              <a:cxnLst>
                <a:cxn ang="0">
                  <a:pos x="T0" y="T1"/>
                </a:cxn>
                <a:cxn ang="0">
                  <a:pos x="T2" y="T3"/>
                </a:cxn>
                <a:cxn ang="0">
                  <a:pos x="T4" y="T5"/>
                </a:cxn>
                <a:cxn ang="0">
                  <a:pos x="T6" y="T7"/>
                </a:cxn>
                <a:cxn ang="0">
                  <a:pos x="T8" y="T9"/>
                </a:cxn>
              </a:cxnLst>
              <a:rect l="0" t="0" r="r" b="b"/>
              <a:pathLst>
                <a:path w="383" h="318">
                  <a:moveTo>
                    <a:pt x="383" y="0"/>
                  </a:moveTo>
                  <a:lnTo>
                    <a:pt x="383" y="91"/>
                  </a:lnTo>
                  <a:lnTo>
                    <a:pt x="0" y="318"/>
                  </a:lnTo>
                  <a:lnTo>
                    <a:pt x="0" y="222"/>
                  </a:lnTo>
                  <a:lnTo>
                    <a:pt x="383" y="0"/>
                  </a:ln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121" name="Freeform 489">
              <a:extLst>
                <a:ext uri="{FF2B5EF4-FFF2-40B4-BE49-F238E27FC236}">
                  <a16:creationId xmlns:a16="http://schemas.microsoft.com/office/drawing/2014/main" id="{D37D1EAA-C5B0-E576-61E3-469A7929F0D0}"/>
                </a:ext>
              </a:extLst>
            </p:cNvPr>
            <p:cNvSpPr>
              <a:spLocks/>
            </p:cNvSpPr>
            <p:nvPr/>
          </p:nvSpPr>
          <p:spPr bwMode="auto">
            <a:xfrm>
              <a:off x="8444" y="4604"/>
              <a:ext cx="388" cy="318"/>
            </a:xfrm>
            <a:custGeom>
              <a:avLst/>
              <a:gdLst>
                <a:gd name="T0" fmla="*/ 388 w 388"/>
                <a:gd name="T1" fmla="*/ 222 h 318"/>
                <a:gd name="T2" fmla="*/ 388 w 388"/>
                <a:gd name="T3" fmla="*/ 318 h 318"/>
                <a:gd name="T4" fmla="*/ 0 w 388"/>
                <a:gd name="T5" fmla="*/ 91 h 318"/>
                <a:gd name="T6" fmla="*/ 0 w 388"/>
                <a:gd name="T7" fmla="*/ 0 h 318"/>
                <a:gd name="T8" fmla="*/ 388 w 388"/>
                <a:gd name="T9" fmla="*/ 222 h 318"/>
              </a:gdLst>
              <a:ahLst/>
              <a:cxnLst>
                <a:cxn ang="0">
                  <a:pos x="T0" y="T1"/>
                </a:cxn>
                <a:cxn ang="0">
                  <a:pos x="T2" y="T3"/>
                </a:cxn>
                <a:cxn ang="0">
                  <a:pos x="T4" y="T5"/>
                </a:cxn>
                <a:cxn ang="0">
                  <a:pos x="T6" y="T7"/>
                </a:cxn>
                <a:cxn ang="0">
                  <a:pos x="T8" y="T9"/>
                </a:cxn>
              </a:cxnLst>
              <a:rect l="0" t="0" r="r" b="b"/>
              <a:pathLst>
                <a:path w="388" h="318">
                  <a:moveTo>
                    <a:pt x="388" y="222"/>
                  </a:moveTo>
                  <a:lnTo>
                    <a:pt x="388" y="318"/>
                  </a:lnTo>
                  <a:lnTo>
                    <a:pt x="0" y="91"/>
                  </a:lnTo>
                  <a:lnTo>
                    <a:pt x="0" y="0"/>
                  </a:lnTo>
                  <a:lnTo>
                    <a:pt x="388" y="222"/>
                  </a:ln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122" name="Freeform 490">
              <a:extLst>
                <a:ext uri="{FF2B5EF4-FFF2-40B4-BE49-F238E27FC236}">
                  <a16:creationId xmlns:a16="http://schemas.microsoft.com/office/drawing/2014/main" id="{11F3CB93-5F5D-9CE5-6065-32EC4C356165}"/>
                </a:ext>
              </a:extLst>
            </p:cNvPr>
            <p:cNvSpPr>
              <a:spLocks/>
            </p:cNvSpPr>
            <p:nvPr/>
          </p:nvSpPr>
          <p:spPr bwMode="auto">
            <a:xfrm>
              <a:off x="8832" y="4826"/>
              <a:ext cx="115" cy="106"/>
            </a:xfrm>
            <a:custGeom>
              <a:avLst/>
              <a:gdLst>
                <a:gd name="T0" fmla="*/ 23 w 23"/>
                <a:gd name="T1" fmla="*/ 0 h 21"/>
                <a:gd name="T2" fmla="*/ 23 w 23"/>
                <a:gd name="T3" fmla="*/ 19 h 21"/>
                <a:gd name="T4" fmla="*/ 11 w 23"/>
                <a:gd name="T5" fmla="*/ 21 h 21"/>
                <a:gd name="T6" fmla="*/ 0 w 23"/>
                <a:gd name="T7" fmla="*/ 19 h 21"/>
                <a:gd name="T8" fmla="*/ 0 w 23"/>
                <a:gd name="T9" fmla="*/ 0 h 21"/>
                <a:gd name="T10" fmla="*/ 11 w 23"/>
                <a:gd name="T11" fmla="*/ 3 h 21"/>
                <a:gd name="T12" fmla="*/ 23 w 23"/>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3" y="0"/>
                  </a:moveTo>
                  <a:cubicBezTo>
                    <a:pt x="23" y="19"/>
                    <a:pt x="23" y="19"/>
                    <a:pt x="23" y="19"/>
                  </a:cubicBezTo>
                  <a:cubicBezTo>
                    <a:pt x="20" y="20"/>
                    <a:pt x="16" y="21"/>
                    <a:pt x="11" y="21"/>
                  </a:cubicBezTo>
                  <a:cubicBezTo>
                    <a:pt x="7" y="21"/>
                    <a:pt x="3" y="20"/>
                    <a:pt x="0" y="19"/>
                  </a:cubicBezTo>
                  <a:cubicBezTo>
                    <a:pt x="0" y="0"/>
                    <a:pt x="0" y="0"/>
                    <a:pt x="0" y="0"/>
                  </a:cubicBezTo>
                  <a:cubicBezTo>
                    <a:pt x="3" y="2"/>
                    <a:pt x="7" y="3"/>
                    <a:pt x="11" y="3"/>
                  </a:cubicBezTo>
                  <a:cubicBezTo>
                    <a:pt x="16" y="3"/>
                    <a:pt x="20" y="2"/>
                    <a:pt x="23" y="0"/>
                  </a:cubicBezTo>
                  <a:close/>
                </a:path>
              </a:pathLst>
            </a:custGeom>
            <a:solidFill>
              <a:srgbClr val="FFD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123" name="Freeform 491">
              <a:extLst>
                <a:ext uri="{FF2B5EF4-FFF2-40B4-BE49-F238E27FC236}">
                  <a16:creationId xmlns:a16="http://schemas.microsoft.com/office/drawing/2014/main" id="{36208ECF-BCAC-1AC2-0996-FC804D32142C}"/>
                </a:ext>
              </a:extLst>
            </p:cNvPr>
            <p:cNvSpPr>
              <a:spLocks/>
            </p:cNvSpPr>
            <p:nvPr/>
          </p:nvSpPr>
          <p:spPr bwMode="auto">
            <a:xfrm>
              <a:off x="8414" y="4292"/>
              <a:ext cx="951" cy="554"/>
            </a:xfrm>
            <a:custGeom>
              <a:avLst/>
              <a:gdLst>
                <a:gd name="T0" fmla="*/ 182 w 189"/>
                <a:gd name="T1" fmla="*/ 48 h 110"/>
                <a:gd name="T2" fmla="*/ 182 w 189"/>
                <a:gd name="T3" fmla="*/ 62 h 110"/>
                <a:gd name="T4" fmla="*/ 106 w 189"/>
                <a:gd name="T5" fmla="*/ 106 h 110"/>
                <a:gd name="T6" fmla="*/ 83 w 189"/>
                <a:gd name="T7" fmla="*/ 106 h 110"/>
                <a:gd name="T8" fmla="*/ 6 w 189"/>
                <a:gd name="T9" fmla="*/ 62 h 110"/>
                <a:gd name="T10" fmla="*/ 6 w 189"/>
                <a:gd name="T11" fmla="*/ 48 h 110"/>
                <a:gd name="T12" fmla="*/ 82 w 189"/>
                <a:gd name="T13" fmla="*/ 4 h 110"/>
                <a:gd name="T14" fmla="*/ 106 w 189"/>
                <a:gd name="T15" fmla="*/ 4 h 110"/>
                <a:gd name="T16" fmla="*/ 182 w 189"/>
                <a:gd name="T17" fmla="*/ 4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110">
                  <a:moveTo>
                    <a:pt x="182" y="48"/>
                  </a:moveTo>
                  <a:cubicBezTo>
                    <a:pt x="189" y="52"/>
                    <a:pt x="189" y="58"/>
                    <a:pt x="182" y="62"/>
                  </a:cubicBezTo>
                  <a:cubicBezTo>
                    <a:pt x="106" y="106"/>
                    <a:pt x="106" y="106"/>
                    <a:pt x="106" y="106"/>
                  </a:cubicBezTo>
                  <a:cubicBezTo>
                    <a:pt x="100" y="110"/>
                    <a:pt x="89" y="110"/>
                    <a:pt x="83" y="106"/>
                  </a:cubicBezTo>
                  <a:cubicBezTo>
                    <a:pt x="6" y="62"/>
                    <a:pt x="6" y="62"/>
                    <a:pt x="6" y="62"/>
                  </a:cubicBezTo>
                  <a:cubicBezTo>
                    <a:pt x="0" y="58"/>
                    <a:pt x="0" y="52"/>
                    <a:pt x="6" y="48"/>
                  </a:cubicBezTo>
                  <a:cubicBezTo>
                    <a:pt x="82" y="4"/>
                    <a:pt x="82" y="4"/>
                    <a:pt x="82" y="4"/>
                  </a:cubicBezTo>
                  <a:cubicBezTo>
                    <a:pt x="89" y="0"/>
                    <a:pt x="99" y="0"/>
                    <a:pt x="106" y="4"/>
                  </a:cubicBezTo>
                  <a:lnTo>
                    <a:pt x="182" y="48"/>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124" name="Freeform 492">
              <a:extLst>
                <a:ext uri="{FF2B5EF4-FFF2-40B4-BE49-F238E27FC236}">
                  <a16:creationId xmlns:a16="http://schemas.microsoft.com/office/drawing/2014/main" id="{F0912326-E140-8EC0-8095-BB5EAECA5F58}"/>
                </a:ext>
              </a:extLst>
            </p:cNvPr>
            <p:cNvSpPr>
              <a:spLocks/>
            </p:cNvSpPr>
            <p:nvPr/>
          </p:nvSpPr>
          <p:spPr bwMode="auto">
            <a:xfrm>
              <a:off x="10101" y="4307"/>
              <a:ext cx="25" cy="126"/>
            </a:xfrm>
            <a:custGeom>
              <a:avLst/>
              <a:gdLst>
                <a:gd name="T0" fmla="*/ 5 w 5"/>
                <a:gd name="T1" fmla="*/ 0 h 25"/>
                <a:gd name="T2" fmla="*/ 5 w 5"/>
                <a:gd name="T3" fmla="*/ 18 h 25"/>
                <a:gd name="T4" fmla="*/ 0 w 5"/>
                <a:gd name="T5" fmla="*/ 25 h 25"/>
                <a:gd name="T6" fmla="*/ 0 w 5"/>
                <a:gd name="T7" fmla="*/ 7 h 25"/>
                <a:gd name="T8" fmla="*/ 5 w 5"/>
                <a:gd name="T9" fmla="*/ 0 h 25"/>
              </a:gdLst>
              <a:ahLst/>
              <a:cxnLst>
                <a:cxn ang="0">
                  <a:pos x="T0" y="T1"/>
                </a:cxn>
                <a:cxn ang="0">
                  <a:pos x="T2" y="T3"/>
                </a:cxn>
                <a:cxn ang="0">
                  <a:pos x="T4" y="T5"/>
                </a:cxn>
                <a:cxn ang="0">
                  <a:pos x="T6" y="T7"/>
                </a:cxn>
                <a:cxn ang="0">
                  <a:pos x="T8" y="T9"/>
                </a:cxn>
              </a:cxnLst>
              <a:rect l="0" t="0" r="r" b="b"/>
              <a:pathLst>
                <a:path w="5" h="25">
                  <a:moveTo>
                    <a:pt x="5" y="0"/>
                  </a:moveTo>
                  <a:cubicBezTo>
                    <a:pt x="5" y="18"/>
                    <a:pt x="5" y="18"/>
                    <a:pt x="5" y="18"/>
                  </a:cubicBezTo>
                  <a:cubicBezTo>
                    <a:pt x="5" y="21"/>
                    <a:pt x="3" y="23"/>
                    <a:pt x="0" y="25"/>
                  </a:cubicBezTo>
                  <a:cubicBezTo>
                    <a:pt x="0" y="7"/>
                    <a:pt x="0" y="7"/>
                    <a:pt x="0" y="7"/>
                  </a:cubicBezTo>
                  <a:cubicBezTo>
                    <a:pt x="3" y="5"/>
                    <a:pt x="5" y="2"/>
                    <a:pt x="5" y="0"/>
                  </a:cubicBez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125" name="Freeform 493">
              <a:extLst>
                <a:ext uri="{FF2B5EF4-FFF2-40B4-BE49-F238E27FC236}">
                  <a16:creationId xmlns:a16="http://schemas.microsoft.com/office/drawing/2014/main" id="{AA761160-CB99-1E15-4681-E125233729FA}"/>
                </a:ext>
              </a:extLst>
            </p:cNvPr>
            <p:cNvSpPr>
              <a:spLocks/>
            </p:cNvSpPr>
            <p:nvPr/>
          </p:nvSpPr>
          <p:spPr bwMode="auto">
            <a:xfrm>
              <a:off x="9189" y="4307"/>
              <a:ext cx="25" cy="126"/>
            </a:xfrm>
            <a:custGeom>
              <a:avLst/>
              <a:gdLst>
                <a:gd name="T0" fmla="*/ 0 w 5"/>
                <a:gd name="T1" fmla="*/ 18 h 25"/>
                <a:gd name="T2" fmla="*/ 0 w 5"/>
                <a:gd name="T3" fmla="*/ 0 h 25"/>
                <a:gd name="T4" fmla="*/ 5 w 5"/>
                <a:gd name="T5" fmla="*/ 7 h 25"/>
                <a:gd name="T6" fmla="*/ 5 w 5"/>
                <a:gd name="T7" fmla="*/ 25 h 25"/>
                <a:gd name="T8" fmla="*/ 0 w 5"/>
                <a:gd name="T9" fmla="*/ 18 h 25"/>
              </a:gdLst>
              <a:ahLst/>
              <a:cxnLst>
                <a:cxn ang="0">
                  <a:pos x="T0" y="T1"/>
                </a:cxn>
                <a:cxn ang="0">
                  <a:pos x="T2" y="T3"/>
                </a:cxn>
                <a:cxn ang="0">
                  <a:pos x="T4" y="T5"/>
                </a:cxn>
                <a:cxn ang="0">
                  <a:pos x="T6" y="T7"/>
                </a:cxn>
                <a:cxn ang="0">
                  <a:pos x="T8" y="T9"/>
                </a:cxn>
              </a:cxnLst>
              <a:rect l="0" t="0" r="r" b="b"/>
              <a:pathLst>
                <a:path w="5" h="25">
                  <a:moveTo>
                    <a:pt x="0" y="18"/>
                  </a:moveTo>
                  <a:cubicBezTo>
                    <a:pt x="0" y="0"/>
                    <a:pt x="0" y="0"/>
                    <a:pt x="0" y="0"/>
                  </a:cubicBezTo>
                  <a:cubicBezTo>
                    <a:pt x="0" y="2"/>
                    <a:pt x="2" y="5"/>
                    <a:pt x="5" y="7"/>
                  </a:cubicBezTo>
                  <a:cubicBezTo>
                    <a:pt x="5" y="25"/>
                    <a:pt x="5" y="25"/>
                    <a:pt x="5" y="25"/>
                  </a:cubicBezTo>
                  <a:cubicBezTo>
                    <a:pt x="2" y="23"/>
                    <a:pt x="0" y="21"/>
                    <a:pt x="0" y="18"/>
                  </a:cubicBez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126" name="Freeform 494">
              <a:extLst>
                <a:ext uri="{FF2B5EF4-FFF2-40B4-BE49-F238E27FC236}">
                  <a16:creationId xmlns:a16="http://schemas.microsoft.com/office/drawing/2014/main" id="{650FD6E2-CDF5-6D31-2F4A-66DD6EDA3FA3}"/>
                </a:ext>
              </a:extLst>
            </p:cNvPr>
            <p:cNvSpPr>
              <a:spLocks/>
            </p:cNvSpPr>
            <p:nvPr/>
          </p:nvSpPr>
          <p:spPr bwMode="auto">
            <a:xfrm>
              <a:off x="9718" y="4343"/>
              <a:ext cx="383" cy="312"/>
            </a:xfrm>
            <a:custGeom>
              <a:avLst/>
              <a:gdLst>
                <a:gd name="T0" fmla="*/ 383 w 383"/>
                <a:gd name="T1" fmla="*/ 0 h 312"/>
                <a:gd name="T2" fmla="*/ 383 w 383"/>
                <a:gd name="T3" fmla="*/ 90 h 312"/>
                <a:gd name="T4" fmla="*/ 0 w 383"/>
                <a:gd name="T5" fmla="*/ 312 h 312"/>
                <a:gd name="T6" fmla="*/ 0 w 383"/>
                <a:gd name="T7" fmla="*/ 221 h 312"/>
                <a:gd name="T8" fmla="*/ 383 w 383"/>
                <a:gd name="T9" fmla="*/ 0 h 312"/>
              </a:gdLst>
              <a:ahLst/>
              <a:cxnLst>
                <a:cxn ang="0">
                  <a:pos x="T0" y="T1"/>
                </a:cxn>
                <a:cxn ang="0">
                  <a:pos x="T2" y="T3"/>
                </a:cxn>
                <a:cxn ang="0">
                  <a:pos x="T4" y="T5"/>
                </a:cxn>
                <a:cxn ang="0">
                  <a:pos x="T6" y="T7"/>
                </a:cxn>
                <a:cxn ang="0">
                  <a:pos x="T8" y="T9"/>
                </a:cxn>
              </a:cxnLst>
              <a:rect l="0" t="0" r="r" b="b"/>
              <a:pathLst>
                <a:path w="383" h="312">
                  <a:moveTo>
                    <a:pt x="383" y="0"/>
                  </a:moveTo>
                  <a:lnTo>
                    <a:pt x="383" y="90"/>
                  </a:lnTo>
                  <a:lnTo>
                    <a:pt x="0" y="312"/>
                  </a:lnTo>
                  <a:lnTo>
                    <a:pt x="0" y="221"/>
                  </a:lnTo>
                  <a:lnTo>
                    <a:pt x="383" y="0"/>
                  </a:ln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127" name="Freeform 495">
              <a:extLst>
                <a:ext uri="{FF2B5EF4-FFF2-40B4-BE49-F238E27FC236}">
                  <a16:creationId xmlns:a16="http://schemas.microsoft.com/office/drawing/2014/main" id="{045D9BD0-C3DE-A2E7-DA8B-A9F46CED45D8}"/>
                </a:ext>
              </a:extLst>
            </p:cNvPr>
            <p:cNvSpPr>
              <a:spLocks/>
            </p:cNvSpPr>
            <p:nvPr/>
          </p:nvSpPr>
          <p:spPr bwMode="auto">
            <a:xfrm>
              <a:off x="9214" y="4343"/>
              <a:ext cx="388" cy="312"/>
            </a:xfrm>
            <a:custGeom>
              <a:avLst/>
              <a:gdLst>
                <a:gd name="T0" fmla="*/ 388 w 388"/>
                <a:gd name="T1" fmla="*/ 221 h 312"/>
                <a:gd name="T2" fmla="*/ 388 w 388"/>
                <a:gd name="T3" fmla="*/ 312 h 312"/>
                <a:gd name="T4" fmla="*/ 0 w 388"/>
                <a:gd name="T5" fmla="*/ 90 h 312"/>
                <a:gd name="T6" fmla="*/ 0 w 388"/>
                <a:gd name="T7" fmla="*/ 0 h 312"/>
                <a:gd name="T8" fmla="*/ 388 w 388"/>
                <a:gd name="T9" fmla="*/ 221 h 312"/>
              </a:gdLst>
              <a:ahLst/>
              <a:cxnLst>
                <a:cxn ang="0">
                  <a:pos x="T0" y="T1"/>
                </a:cxn>
                <a:cxn ang="0">
                  <a:pos x="T2" y="T3"/>
                </a:cxn>
                <a:cxn ang="0">
                  <a:pos x="T4" y="T5"/>
                </a:cxn>
                <a:cxn ang="0">
                  <a:pos x="T6" y="T7"/>
                </a:cxn>
                <a:cxn ang="0">
                  <a:pos x="T8" y="T9"/>
                </a:cxn>
              </a:cxnLst>
              <a:rect l="0" t="0" r="r" b="b"/>
              <a:pathLst>
                <a:path w="388" h="312">
                  <a:moveTo>
                    <a:pt x="388" y="221"/>
                  </a:moveTo>
                  <a:lnTo>
                    <a:pt x="388" y="312"/>
                  </a:lnTo>
                  <a:lnTo>
                    <a:pt x="0" y="90"/>
                  </a:lnTo>
                  <a:lnTo>
                    <a:pt x="0" y="0"/>
                  </a:lnTo>
                  <a:lnTo>
                    <a:pt x="388" y="221"/>
                  </a:ln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128" name="Freeform 496">
              <a:extLst>
                <a:ext uri="{FF2B5EF4-FFF2-40B4-BE49-F238E27FC236}">
                  <a16:creationId xmlns:a16="http://schemas.microsoft.com/office/drawing/2014/main" id="{83730C93-2738-F919-CF52-1887D99B3034}"/>
                </a:ext>
              </a:extLst>
            </p:cNvPr>
            <p:cNvSpPr>
              <a:spLocks/>
            </p:cNvSpPr>
            <p:nvPr/>
          </p:nvSpPr>
          <p:spPr bwMode="auto">
            <a:xfrm>
              <a:off x="9602" y="4564"/>
              <a:ext cx="116" cy="106"/>
            </a:xfrm>
            <a:custGeom>
              <a:avLst/>
              <a:gdLst>
                <a:gd name="T0" fmla="*/ 23 w 23"/>
                <a:gd name="T1" fmla="*/ 0 h 21"/>
                <a:gd name="T2" fmla="*/ 23 w 23"/>
                <a:gd name="T3" fmla="*/ 18 h 21"/>
                <a:gd name="T4" fmla="*/ 11 w 23"/>
                <a:gd name="T5" fmla="*/ 21 h 21"/>
                <a:gd name="T6" fmla="*/ 0 w 23"/>
                <a:gd name="T7" fmla="*/ 18 h 21"/>
                <a:gd name="T8" fmla="*/ 0 w 23"/>
                <a:gd name="T9" fmla="*/ 0 h 21"/>
                <a:gd name="T10" fmla="*/ 11 w 23"/>
                <a:gd name="T11" fmla="*/ 3 h 21"/>
                <a:gd name="T12" fmla="*/ 23 w 23"/>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3" y="0"/>
                  </a:moveTo>
                  <a:cubicBezTo>
                    <a:pt x="23" y="18"/>
                    <a:pt x="23" y="18"/>
                    <a:pt x="23" y="18"/>
                  </a:cubicBezTo>
                  <a:cubicBezTo>
                    <a:pt x="20" y="20"/>
                    <a:pt x="16" y="21"/>
                    <a:pt x="11" y="21"/>
                  </a:cubicBezTo>
                  <a:cubicBezTo>
                    <a:pt x="7" y="21"/>
                    <a:pt x="3" y="20"/>
                    <a:pt x="0" y="18"/>
                  </a:cubicBezTo>
                  <a:cubicBezTo>
                    <a:pt x="0" y="0"/>
                    <a:pt x="0" y="0"/>
                    <a:pt x="0" y="0"/>
                  </a:cubicBezTo>
                  <a:cubicBezTo>
                    <a:pt x="3" y="2"/>
                    <a:pt x="7" y="3"/>
                    <a:pt x="11" y="3"/>
                  </a:cubicBezTo>
                  <a:cubicBezTo>
                    <a:pt x="16" y="3"/>
                    <a:pt x="20" y="2"/>
                    <a:pt x="23" y="0"/>
                  </a:cubicBezTo>
                  <a:close/>
                </a:path>
              </a:pathLst>
            </a:custGeom>
            <a:solidFill>
              <a:srgbClr val="D868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129" name="Freeform 497">
              <a:extLst>
                <a:ext uri="{FF2B5EF4-FFF2-40B4-BE49-F238E27FC236}">
                  <a16:creationId xmlns:a16="http://schemas.microsoft.com/office/drawing/2014/main" id="{75477E37-6B48-CCAB-665E-1A2FCC618F91}"/>
                </a:ext>
              </a:extLst>
            </p:cNvPr>
            <p:cNvSpPr>
              <a:spLocks/>
            </p:cNvSpPr>
            <p:nvPr/>
          </p:nvSpPr>
          <p:spPr bwMode="auto">
            <a:xfrm>
              <a:off x="9184" y="4030"/>
              <a:ext cx="952" cy="549"/>
            </a:xfrm>
            <a:custGeom>
              <a:avLst/>
              <a:gdLst>
                <a:gd name="T0" fmla="*/ 182 w 189"/>
                <a:gd name="T1" fmla="*/ 48 h 109"/>
                <a:gd name="T2" fmla="*/ 182 w 189"/>
                <a:gd name="T3" fmla="*/ 62 h 109"/>
                <a:gd name="T4" fmla="*/ 106 w 189"/>
                <a:gd name="T5" fmla="*/ 106 h 109"/>
                <a:gd name="T6" fmla="*/ 83 w 189"/>
                <a:gd name="T7" fmla="*/ 106 h 109"/>
                <a:gd name="T8" fmla="*/ 6 w 189"/>
                <a:gd name="T9" fmla="*/ 62 h 109"/>
                <a:gd name="T10" fmla="*/ 6 w 189"/>
                <a:gd name="T11" fmla="*/ 48 h 109"/>
                <a:gd name="T12" fmla="*/ 82 w 189"/>
                <a:gd name="T13" fmla="*/ 4 h 109"/>
                <a:gd name="T14" fmla="*/ 106 w 189"/>
                <a:gd name="T15" fmla="*/ 4 h 109"/>
                <a:gd name="T16" fmla="*/ 182 w 189"/>
                <a:gd name="T17" fmla="*/ 4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109">
                  <a:moveTo>
                    <a:pt x="182" y="48"/>
                  </a:moveTo>
                  <a:cubicBezTo>
                    <a:pt x="189" y="52"/>
                    <a:pt x="189" y="58"/>
                    <a:pt x="182" y="62"/>
                  </a:cubicBezTo>
                  <a:cubicBezTo>
                    <a:pt x="106" y="106"/>
                    <a:pt x="106" y="106"/>
                    <a:pt x="106" y="106"/>
                  </a:cubicBezTo>
                  <a:cubicBezTo>
                    <a:pt x="100" y="109"/>
                    <a:pt x="89" y="109"/>
                    <a:pt x="83" y="106"/>
                  </a:cubicBezTo>
                  <a:cubicBezTo>
                    <a:pt x="6" y="62"/>
                    <a:pt x="6" y="62"/>
                    <a:pt x="6" y="62"/>
                  </a:cubicBezTo>
                  <a:cubicBezTo>
                    <a:pt x="0" y="58"/>
                    <a:pt x="0" y="52"/>
                    <a:pt x="6" y="48"/>
                  </a:cubicBezTo>
                  <a:cubicBezTo>
                    <a:pt x="82" y="4"/>
                    <a:pt x="82" y="4"/>
                    <a:pt x="82" y="4"/>
                  </a:cubicBezTo>
                  <a:cubicBezTo>
                    <a:pt x="89" y="0"/>
                    <a:pt x="99" y="0"/>
                    <a:pt x="106" y="4"/>
                  </a:cubicBezTo>
                  <a:lnTo>
                    <a:pt x="182" y="48"/>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130" name="Freeform 498">
              <a:extLst>
                <a:ext uri="{FF2B5EF4-FFF2-40B4-BE49-F238E27FC236}">
                  <a16:creationId xmlns:a16="http://schemas.microsoft.com/office/drawing/2014/main" id="{300BE50E-8B4C-8924-1204-40034009A9F9}"/>
                </a:ext>
              </a:extLst>
            </p:cNvPr>
            <p:cNvSpPr>
              <a:spLocks noEditPoints="1"/>
            </p:cNvSpPr>
            <p:nvPr/>
          </p:nvSpPr>
          <p:spPr bwMode="auto">
            <a:xfrm>
              <a:off x="8978" y="4599"/>
              <a:ext cx="151" cy="86"/>
            </a:xfrm>
            <a:custGeom>
              <a:avLst/>
              <a:gdLst>
                <a:gd name="T0" fmla="*/ 0 w 30"/>
                <a:gd name="T1" fmla="*/ 8 h 17"/>
                <a:gd name="T2" fmla="*/ 4 w 30"/>
                <a:gd name="T3" fmla="*/ 14 h 17"/>
                <a:gd name="T4" fmla="*/ 11 w 30"/>
                <a:gd name="T5" fmla="*/ 17 h 17"/>
                <a:gd name="T6" fmla="*/ 30 w 30"/>
                <a:gd name="T7" fmla="*/ 6 h 17"/>
                <a:gd name="T8" fmla="*/ 25 w 30"/>
                <a:gd name="T9" fmla="*/ 3 h 17"/>
                <a:gd name="T10" fmla="*/ 14 w 30"/>
                <a:gd name="T11" fmla="*/ 0 h 17"/>
                <a:gd name="T12" fmla="*/ 4 w 30"/>
                <a:gd name="T13" fmla="*/ 2 h 17"/>
                <a:gd name="T14" fmla="*/ 0 w 30"/>
                <a:gd name="T15" fmla="*/ 8 h 17"/>
                <a:gd name="T16" fmla="*/ 22 w 30"/>
                <a:gd name="T17" fmla="*/ 4 h 17"/>
                <a:gd name="T18" fmla="*/ 24 w 30"/>
                <a:gd name="T19" fmla="*/ 5 h 17"/>
                <a:gd name="T20" fmla="*/ 10 w 30"/>
                <a:gd name="T21" fmla="*/ 14 h 17"/>
                <a:gd name="T22" fmla="*/ 7 w 30"/>
                <a:gd name="T23" fmla="*/ 12 h 17"/>
                <a:gd name="T24" fmla="*/ 8 w 30"/>
                <a:gd name="T25" fmla="*/ 4 h 17"/>
                <a:gd name="T26" fmla="*/ 22 w 30"/>
                <a:gd name="T27" fmla="*/ 4 h 17"/>
                <a:gd name="T28" fmla="*/ 22 w 30"/>
                <a:gd name="T29" fmla="*/ 4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 h="17">
                  <a:moveTo>
                    <a:pt x="0" y="8"/>
                  </a:moveTo>
                  <a:cubicBezTo>
                    <a:pt x="0" y="10"/>
                    <a:pt x="1" y="12"/>
                    <a:pt x="4" y="14"/>
                  </a:cubicBezTo>
                  <a:cubicBezTo>
                    <a:pt x="11" y="17"/>
                    <a:pt x="11" y="17"/>
                    <a:pt x="11" y="17"/>
                  </a:cubicBezTo>
                  <a:cubicBezTo>
                    <a:pt x="30" y="6"/>
                    <a:pt x="30" y="6"/>
                    <a:pt x="30" y="6"/>
                  </a:cubicBezTo>
                  <a:cubicBezTo>
                    <a:pt x="25" y="3"/>
                    <a:pt x="25" y="3"/>
                    <a:pt x="25" y="3"/>
                  </a:cubicBezTo>
                  <a:cubicBezTo>
                    <a:pt x="21" y="1"/>
                    <a:pt x="18" y="0"/>
                    <a:pt x="14" y="0"/>
                  </a:cubicBezTo>
                  <a:cubicBezTo>
                    <a:pt x="11" y="0"/>
                    <a:pt x="7" y="0"/>
                    <a:pt x="4" y="2"/>
                  </a:cubicBezTo>
                  <a:cubicBezTo>
                    <a:pt x="1" y="4"/>
                    <a:pt x="0" y="6"/>
                    <a:pt x="0" y="8"/>
                  </a:cubicBezTo>
                  <a:close/>
                  <a:moveTo>
                    <a:pt x="22" y="4"/>
                  </a:moveTo>
                  <a:cubicBezTo>
                    <a:pt x="24" y="5"/>
                    <a:pt x="24" y="5"/>
                    <a:pt x="24" y="5"/>
                  </a:cubicBezTo>
                  <a:cubicBezTo>
                    <a:pt x="10" y="14"/>
                    <a:pt x="10" y="14"/>
                    <a:pt x="10" y="14"/>
                  </a:cubicBezTo>
                  <a:cubicBezTo>
                    <a:pt x="7" y="12"/>
                    <a:pt x="7" y="12"/>
                    <a:pt x="7" y="12"/>
                  </a:cubicBezTo>
                  <a:cubicBezTo>
                    <a:pt x="3" y="10"/>
                    <a:pt x="3" y="7"/>
                    <a:pt x="8" y="4"/>
                  </a:cubicBezTo>
                  <a:cubicBezTo>
                    <a:pt x="13" y="1"/>
                    <a:pt x="17" y="1"/>
                    <a:pt x="22" y="4"/>
                  </a:cubicBezTo>
                  <a:cubicBezTo>
                    <a:pt x="22" y="4"/>
                    <a:pt x="22" y="4"/>
                    <a:pt x="22"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131" name="Freeform 499">
              <a:extLst>
                <a:ext uri="{FF2B5EF4-FFF2-40B4-BE49-F238E27FC236}">
                  <a16:creationId xmlns:a16="http://schemas.microsoft.com/office/drawing/2014/main" id="{9061E618-A2F5-938A-98B4-E4960F2865B4}"/>
                </a:ext>
              </a:extLst>
            </p:cNvPr>
            <p:cNvSpPr>
              <a:spLocks noEditPoints="1"/>
            </p:cNvSpPr>
            <p:nvPr/>
          </p:nvSpPr>
          <p:spPr bwMode="auto">
            <a:xfrm>
              <a:off x="8887" y="4524"/>
              <a:ext cx="156" cy="91"/>
            </a:xfrm>
            <a:custGeom>
              <a:avLst/>
              <a:gdLst>
                <a:gd name="T0" fmla="*/ 12 w 31"/>
                <a:gd name="T1" fmla="*/ 0 h 18"/>
                <a:gd name="T2" fmla="*/ 0 w 31"/>
                <a:gd name="T3" fmla="*/ 16 h 18"/>
                <a:gd name="T4" fmla="*/ 3 w 31"/>
                <a:gd name="T5" fmla="*/ 18 h 18"/>
                <a:gd name="T6" fmla="*/ 31 w 31"/>
                <a:gd name="T7" fmla="*/ 11 h 18"/>
                <a:gd name="T8" fmla="*/ 27 w 31"/>
                <a:gd name="T9" fmla="*/ 9 h 18"/>
                <a:gd name="T10" fmla="*/ 20 w 31"/>
                <a:gd name="T11" fmla="*/ 11 h 18"/>
                <a:gd name="T12" fmla="*/ 12 w 31"/>
                <a:gd name="T13" fmla="*/ 6 h 18"/>
                <a:gd name="T14" fmla="*/ 16 w 31"/>
                <a:gd name="T15" fmla="*/ 2 h 18"/>
                <a:gd name="T16" fmla="*/ 12 w 31"/>
                <a:gd name="T17" fmla="*/ 0 h 18"/>
                <a:gd name="T18" fmla="*/ 16 w 31"/>
                <a:gd name="T19" fmla="*/ 12 h 18"/>
                <a:gd name="T20" fmla="*/ 9 w 31"/>
                <a:gd name="T21" fmla="*/ 14 h 18"/>
                <a:gd name="T22" fmla="*/ 4 w 31"/>
                <a:gd name="T23" fmla="*/ 15 h 18"/>
                <a:gd name="T24" fmla="*/ 6 w 31"/>
                <a:gd name="T25" fmla="*/ 14 h 18"/>
                <a:gd name="T26" fmla="*/ 7 w 31"/>
                <a:gd name="T27" fmla="*/ 13 h 18"/>
                <a:gd name="T28" fmla="*/ 10 w 31"/>
                <a:gd name="T29" fmla="*/ 8 h 18"/>
                <a:gd name="T30" fmla="*/ 16 w 31"/>
                <a:gd name="T31"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 h="18">
                  <a:moveTo>
                    <a:pt x="12" y="0"/>
                  </a:moveTo>
                  <a:cubicBezTo>
                    <a:pt x="0" y="16"/>
                    <a:pt x="0" y="16"/>
                    <a:pt x="0" y="16"/>
                  </a:cubicBezTo>
                  <a:cubicBezTo>
                    <a:pt x="3" y="18"/>
                    <a:pt x="3" y="18"/>
                    <a:pt x="3" y="18"/>
                  </a:cubicBezTo>
                  <a:cubicBezTo>
                    <a:pt x="31" y="11"/>
                    <a:pt x="31" y="11"/>
                    <a:pt x="31" y="11"/>
                  </a:cubicBezTo>
                  <a:cubicBezTo>
                    <a:pt x="27" y="9"/>
                    <a:pt x="27" y="9"/>
                    <a:pt x="27" y="9"/>
                  </a:cubicBezTo>
                  <a:cubicBezTo>
                    <a:pt x="20" y="11"/>
                    <a:pt x="20" y="11"/>
                    <a:pt x="20" y="11"/>
                  </a:cubicBezTo>
                  <a:cubicBezTo>
                    <a:pt x="12" y="6"/>
                    <a:pt x="12" y="6"/>
                    <a:pt x="12" y="6"/>
                  </a:cubicBezTo>
                  <a:cubicBezTo>
                    <a:pt x="16" y="2"/>
                    <a:pt x="16" y="2"/>
                    <a:pt x="16" y="2"/>
                  </a:cubicBezTo>
                  <a:cubicBezTo>
                    <a:pt x="12" y="0"/>
                    <a:pt x="12" y="0"/>
                    <a:pt x="12" y="0"/>
                  </a:cubicBezTo>
                  <a:close/>
                  <a:moveTo>
                    <a:pt x="16" y="12"/>
                  </a:moveTo>
                  <a:cubicBezTo>
                    <a:pt x="9" y="14"/>
                    <a:pt x="9" y="14"/>
                    <a:pt x="9" y="14"/>
                  </a:cubicBezTo>
                  <a:cubicBezTo>
                    <a:pt x="7" y="14"/>
                    <a:pt x="6" y="15"/>
                    <a:pt x="4" y="15"/>
                  </a:cubicBezTo>
                  <a:cubicBezTo>
                    <a:pt x="5" y="15"/>
                    <a:pt x="5" y="14"/>
                    <a:pt x="6" y="14"/>
                  </a:cubicBezTo>
                  <a:cubicBezTo>
                    <a:pt x="6" y="13"/>
                    <a:pt x="7" y="13"/>
                    <a:pt x="7" y="13"/>
                  </a:cubicBezTo>
                  <a:cubicBezTo>
                    <a:pt x="10" y="8"/>
                    <a:pt x="10" y="8"/>
                    <a:pt x="10" y="8"/>
                  </a:cubicBezTo>
                  <a:cubicBezTo>
                    <a:pt x="16" y="12"/>
                    <a:pt x="16" y="12"/>
                    <a:pt x="16" y="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132" name="Freeform 500">
              <a:extLst>
                <a:ext uri="{FF2B5EF4-FFF2-40B4-BE49-F238E27FC236}">
                  <a16:creationId xmlns:a16="http://schemas.microsoft.com/office/drawing/2014/main" id="{6056F8BE-7869-3340-BF14-C7477D1132F9}"/>
                </a:ext>
              </a:extLst>
            </p:cNvPr>
            <p:cNvSpPr>
              <a:spLocks/>
            </p:cNvSpPr>
            <p:nvPr/>
          </p:nvSpPr>
          <p:spPr bwMode="auto">
            <a:xfrm>
              <a:off x="8771" y="4499"/>
              <a:ext cx="146" cy="80"/>
            </a:xfrm>
            <a:custGeom>
              <a:avLst/>
              <a:gdLst>
                <a:gd name="T0" fmla="*/ 46 w 146"/>
                <a:gd name="T1" fmla="*/ 45 h 80"/>
                <a:gd name="T2" fmla="*/ 15 w 146"/>
                <a:gd name="T3" fmla="*/ 30 h 80"/>
                <a:gd name="T4" fmla="*/ 0 w 146"/>
                <a:gd name="T5" fmla="*/ 40 h 80"/>
                <a:gd name="T6" fmla="*/ 76 w 146"/>
                <a:gd name="T7" fmla="*/ 80 h 80"/>
                <a:gd name="T8" fmla="*/ 91 w 146"/>
                <a:gd name="T9" fmla="*/ 75 h 80"/>
                <a:gd name="T10" fmla="*/ 61 w 146"/>
                <a:gd name="T11" fmla="*/ 55 h 80"/>
                <a:gd name="T12" fmla="*/ 146 w 146"/>
                <a:gd name="T13" fmla="*/ 5 h 80"/>
                <a:gd name="T14" fmla="*/ 131 w 146"/>
                <a:gd name="T15" fmla="*/ 0 h 80"/>
                <a:gd name="T16" fmla="*/ 46 w 146"/>
                <a:gd name="T17" fmla="*/ 45 h 80"/>
                <a:gd name="T18" fmla="*/ 46 w 146"/>
                <a:gd name="T19" fmla="*/ 45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6" h="80">
                  <a:moveTo>
                    <a:pt x="46" y="45"/>
                  </a:moveTo>
                  <a:lnTo>
                    <a:pt x="15" y="30"/>
                  </a:lnTo>
                  <a:lnTo>
                    <a:pt x="0" y="40"/>
                  </a:lnTo>
                  <a:lnTo>
                    <a:pt x="76" y="80"/>
                  </a:lnTo>
                  <a:lnTo>
                    <a:pt x="91" y="75"/>
                  </a:lnTo>
                  <a:lnTo>
                    <a:pt x="61" y="55"/>
                  </a:lnTo>
                  <a:lnTo>
                    <a:pt x="146" y="5"/>
                  </a:lnTo>
                  <a:lnTo>
                    <a:pt x="131" y="0"/>
                  </a:lnTo>
                  <a:lnTo>
                    <a:pt x="46" y="45"/>
                  </a:lnTo>
                  <a:lnTo>
                    <a:pt x="46" y="4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133" name="Freeform 501">
              <a:extLst>
                <a:ext uri="{FF2B5EF4-FFF2-40B4-BE49-F238E27FC236}">
                  <a16:creationId xmlns:a16="http://schemas.microsoft.com/office/drawing/2014/main" id="{55681122-8A4A-A40C-F729-00F1CA967696}"/>
                </a:ext>
              </a:extLst>
            </p:cNvPr>
            <p:cNvSpPr>
              <a:spLocks noEditPoints="1"/>
            </p:cNvSpPr>
            <p:nvPr/>
          </p:nvSpPr>
          <p:spPr bwMode="auto">
            <a:xfrm>
              <a:off x="8716" y="4423"/>
              <a:ext cx="156" cy="91"/>
            </a:xfrm>
            <a:custGeom>
              <a:avLst/>
              <a:gdLst>
                <a:gd name="T0" fmla="*/ 12 w 31"/>
                <a:gd name="T1" fmla="*/ 0 h 18"/>
                <a:gd name="T2" fmla="*/ 0 w 31"/>
                <a:gd name="T3" fmla="*/ 16 h 18"/>
                <a:gd name="T4" fmla="*/ 3 w 31"/>
                <a:gd name="T5" fmla="*/ 18 h 18"/>
                <a:gd name="T6" fmla="*/ 31 w 31"/>
                <a:gd name="T7" fmla="*/ 11 h 18"/>
                <a:gd name="T8" fmla="*/ 27 w 31"/>
                <a:gd name="T9" fmla="*/ 9 h 18"/>
                <a:gd name="T10" fmla="*/ 20 w 31"/>
                <a:gd name="T11" fmla="*/ 11 h 18"/>
                <a:gd name="T12" fmla="*/ 12 w 31"/>
                <a:gd name="T13" fmla="*/ 7 h 18"/>
                <a:gd name="T14" fmla="*/ 16 w 31"/>
                <a:gd name="T15" fmla="*/ 2 h 18"/>
                <a:gd name="T16" fmla="*/ 12 w 31"/>
                <a:gd name="T17" fmla="*/ 0 h 18"/>
                <a:gd name="T18" fmla="*/ 16 w 31"/>
                <a:gd name="T19" fmla="*/ 12 h 18"/>
                <a:gd name="T20" fmla="*/ 9 w 31"/>
                <a:gd name="T21" fmla="*/ 14 h 18"/>
                <a:gd name="T22" fmla="*/ 4 w 31"/>
                <a:gd name="T23" fmla="*/ 16 h 18"/>
                <a:gd name="T24" fmla="*/ 6 w 31"/>
                <a:gd name="T25" fmla="*/ 14 h 18"/>
                <a:gd name="T26" fmla="*/ 7 w 31"/>
                <a:gd name="T27" fmla="*/ 13 h 18"/>
                <a:gd name="T28" fmla="*/ 10 w 31"/>
                <a:gd name="T29" fmla="*/ 9 h 18"/>
                <a:gd name="T30" fmla="*/ 16 w 31"/>
                <a:gd name="T31"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 h="18">
                  <a:moveTo>
                    <a:pt x="12" y="0"/>
                  </a:moveTo>
                  <a:cubicBezTo>
                    <a:pt x="0" y="16"/>
                    <a:pt x="0" y="16"/>
                    <a:pt x="0" y="16"/>
                  </a:cubicBezTo>
                  <a:cubicBezTo>
                    <a:pt x="3" y="18"/>
                    <a:pt x="3" y="18"/>
                    <a:pt x="3" y="18"/>
                  </a:cubicBezTo>
                  <a:cubicBezTo>
                    <a:pt x="31" y="11"/>
                    <a:pt x="31" y="11"/>
                    <a:pt x="31" y="11"/>
                  </a:cubicBezTo>
                  <a:cubicBezTo>
                    <a:pt x="27" y="9"/>
                    <a:pt x="27" y="9"/>
                    <a:pt x="27" y="9"/>
                  </a:cubicBezTo>
                  <a:cubicBezTo>
                    <a:pt x="20" y="11"/>
                    <a:pt x="20" y="11"/>
                    <a:pt x="20" y="11"/>
                  </a:cubicBezTo>
                  <a:cubicBezTo>
                    <a:pt x="12" y="7"/>
                    <a:pt x="12" y="7"/>
                    <a:pt x="12" y="7"/>
                  </a:cubicBezTo>
                  <a:cubicBezTo>
                    <a:pt x="16" y="2"/>
                    <a:pt x="16" y="2"/>
                    <a:pt x="16" y="2"/>
                  </a:cubicBezTo>
                  <a:cubicBezTo>
                    <a:pt x="12" y="0"/>
                    <a:pt x="12" y="0"/>
                    <a:pt x="12" y="0"/>
                  </a:cubicBezTo>
                  <a:close/>
                  <a:moveTo>
                    <a:pt x="16" y="12"/>
                  </a:moveTo>
                  <a:cubicBezTo>
                    <a:pt x="9" y="14"/>
                    <a:pt x="9" y="14"/>
                    <a:pt x="9" y="14"/>
                  </a:cubicBezTo>
                  <a:cubicBezTo>
                    <a:pt x="7" y="15"/>
                    <a:pt x="6" y="15"/>
                    <a:pt x="4" y="16"/>
                  </a:cubicBezTo>
                  <a:cubicBezTo>
                    <a:pt x="5" y="15"/>
                    <a:pt x="5" y="15"/>
                    <a:pt x="6" y="14"/>
                  </a:cubicBezTo>
                  <a:cubicBezTo>
                    <a:pt x="6" y="14"/>
                    <a:pt x="7" y="13"/>
                    <a:pt x="7" y="13"/>
                  </a:cubicBezTo>
                  <a:cubicBezTo>
                    <a:pt x="10" y="9"/>
                    <a:pt x="10" y="9"/>
                    <a:pt x="10" y="9"/>
                  </a:cubicBezTo>
                  <a:cubicBezTo>
                    <a:pt x="16" y="12"/>
                    <a:pt x="16" y="12"/>
                    <a:pt x="16" y="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134" name="Freeform 502">
              <a:extLst>
                <a:ext uri="{FF2B5EF4-FFF2-40B4-BE49-F238E27FC236}">
                  <a16:creationId xmlns:a16="http://schemas.microsoft.com/office/drawing/2014/main" id="{F6A27DC9-D4C3-0167-BFE5-D5D5462B0750}"/>
                </a:ext>
              </a:extLst>
            </p:cNvPr>
            <p:cNvSpPr>
              <a:spLocks noEditPoints="1"/>
            </p:cNvSpPr>
            <p:nvPr/>
          </p:nvSpPr>
          <p:spPr bwMode="auto">
            <a:xfrm>
              <a:off x="9743" y="4348"/>
              <a:ext cx="192" cy="110"/>
            </a:xfrm>
            <a:custGeom>
              <a:avLst/>
              <a:gdLst>
                <a:gd name="T0" fmla="*/ 0 w 38"/>
                <a:gd name="T1" fmla="*/ 11 h 22"/>
                <a:gd name="T2" fmla="*/ 6 w 38"/>
                <a:gd name="T3" fmla="*/ 18 h 22"/>
                <a:gd name="T4" fmla="*/ 14 w 38"/>
                <a:gd name="T5" fmla="*/ 22 h 22"/>
                <a:gd name="T6" fmla="*/ 38 w 38"/>
                <a:gd name="T7" fmla="*/ 8 h 22"/>
                <a:gd name="T8" fmla="*/ 32 w 38"/>
                <a:gd name="T9" fmla="*/ 4 h 22"/>
                <a:gd name="T10" fmla="*/ 18 w 38"/>
                <a:gd name="T11" fmla="*/ 0 h 22"/>
                <a:gd name="T12" fmla="*/ 6 w 38"/>
                <a:gd name="T13" fmla="*/ 4 h 22"/>
                <a:gd name="T14" fmla="*/ 0 w 38"/>
                <a:gd name="T15" fmla="*/ 11 h 22"/>
                <a:gd name="T16" fmla="*/ 28 w 38"/>
                <a:gd name="T17" fmla="*/ 6 h 22"/>
                <a:gd name="T18" fmla="*/ 31 w 38"/>
                <a:gd name="T19" fmla="*/ 8 h 22"/>
                <a:gd name="T20" fmla="*/ 13 w 38"/>
                <a:gd name="T21" fmla="*/ 18 h 22"/>
                <a:gd name="T22" fmla="*/ 10 w 38"/>
                <a:gd name="T23" fmla="*/ 16 h 22"/>
                <a:gd name="T24" fmla="*/ 10 w 38"/>
                <a:gd name="T25" fmla="*/ 6 h 22"/>
                <a:gd name="T26" fmla="*/ 28 w 38"/>
                <a:gd name="T27" fmla="*/ 6 h 22"/>
                <a:gd name="T28" fmla="*/ 28 w 38"/>
                <a:gd name="T29" fmla="*/ 6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 h="22">
                  <a:moveTo>
                    <a:pt x="0" y="11"/>
                  </a:moveTo>
                  <a:cubicBezTo>
                    <a:pt x="0" y="13"/>
                    <a:pt x="2" y="16"/>
                    <a:pt x="6" y="18"/>
                  </a:cubicBezTo>
                  <a:cubicBezTo>
                    <a:pt x="14" y="22"/>
                    <a:pt x="14" y="22"/>
                    <a:pt x="14" y="22"/>
                  </a:cubicBezTo>
                  <a:cubicBezTo>
                    <a:pt x="38" y="8"/>
                    <a:pt x="38" y="8"/>
                    <a:pt x="38" y="8"/>
                  </a:cubicBezTo>
                  <a:cubicBezTo>
                    <a:pt x="32" y="4"/>
                    <a:pt x="32" y="4"/>
                    <a:pt x="32" y="4"/>
                  </a:cubicBezTo>
                  <a:cubicBezTo>
                    <a:pt x="27" y="2"/>
                    <a:pt x="23" y="0"/>
                    <a:pt x="18" y="0"/>
                  </a:cubicBezTo>
                  <a:cubicBezTo>
                    <a:pt x="14" y="0"/>
                    <a:pt x="10" y="1"/>
                    <a:pt x="6" y="4"/>
                  </a:cubicBezTo>
                  <a:cubicBezTo>
                    <a:pt x="2" y="6"/>
                    <a:pt x="0" y="8"/>
                    <a:pt x="0" y="11"/>
                  </a:cubicBezTo>
                  <a:close/>
                  <a:moveTo>
                    <a:pt x="28" y="6"/>
                  </a:moveTo>
                  <a:cubicBezTo>
                    <a:pt x="31" y="8"/>
                    <a:pt x="31" y="8"/>
                    <a:pt x="31" y="8"/>
                  </a:cubicBezTo>
                  <a:cubicBezTo>
                    <a:pt x="13" y="18"/>
                    <a:pt x="13" y="18"/>
                    <a:pt x="13" y="18"/>
                  </a:cubicBezTo>
                  <a:cubicBezTo>
                    <a:pt x="10" y="16"/>
                    <a:pt x="10" y="16"/>
                    <a:pt x="10" y="16"/>
                  </a:cubicBezTo>
                  <a:cubicBezTo>
                    <a:pt x="4" y="13"/>
                    <a:pt x="4" y="10"/>
                    <a:pt x="10" y="6"/>
                  </a:cubicBezTo>
                  <a:cubicBezTo>
                    <a:pt x="16" y="3"/>
                    <a:pt x="22" y="3"/>
                    <a:pt x="28" y="6"/>
                  </a:cubicBezTo>
                  <a:cubicBezTo>
                    <a:pt x="28" y="6"/>
                    <a:pt x="28" y="6"/>
                    <a:pt x="28"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135" name="Freeform 503">
              <a:extLst>
                <a:ext uri="{FF2B5EF4-FFF2-40B4-BE49-F238E27FC236}">
                  <a16:creationId xmlns:a16="http://schemas.microsoft.com/office/drawing/2014/main" id="{E7B06838-783B-B8D4-CCB6-6897D9C7289A}"/>
                </a:ext>
              </a:extLst>
            </p:cNvPr>
            <p:cNvSpPr>
              <a:spLocks noEditPoints="1"/>
            </p:cNvSpPr>
            <p:nvPr/>
          </p:nvSpPr>
          <p:spPr bwMode="auto">
            <a:xfrm>
              <a:off x="9632" y="4257"/>
              <a:ext cx="192" cy="111"/>
            </a:xfrm>
            <a:custGeom>
              <a:avLst/>
              <a:gdLst>
                <a:gd name="T0" fmla="*/ 15 w 38"/>
                <a:gd name="T1" fmla="*/ 0 h 22"/>
                <a:gd name="T2" fmla="*/ 0 w 38"/>
                <a:gd name="T3" fmla="*/ 20 h 22"/>
                <a:gd name="T4" fmla="*/ 4 w 38"/>
                <a:gd name="T5" fmla="*/ 22 h 22"/>
                <a:gd name="T6" fmla="*/ 38 w 38"/>
                <a:gd name="T7" fmla="*/ 13 h 22"/>
                <a:gd name="T8" fmla="*/ 34 w 38"/>
                <a:gd name="T9" fmla="*/ 11 h 22"/>
                <a:gd name="T10" fmla="*/ 25 w 38"/>
                <a:gd name="T11" fmla="*/ 13 h 22"/>
                <a:gd name="T12" fmla="*/ 15 w 38"/>
                <a:gd name="T13" fmla="*/ 8 h 22"/>
                <a:gd name="T14" fmla="*/ 20 w 38"/>
                <a:gd name="T15" fmla="*/ 3 h 22"/>
                <a:gd name="T16" fmla="*/ 15 w 38"/>
                <a:gd name="T17" fmla="*/ 0 h 22"/>
                <a:gd name="T18" fmla="*/ 20 w 38"/>
                <a:gd name="T19" fmla="*/ 15 h 22"/>
                <a:gd name="T20" fmla="*/ 11 w 38"/>
                <a:gd name="T21" fmla="*/ 17 h 22"/>
                <a:gd name="T22" fmla="*/ 5 w 38"/>
                <a:gd name="T23" fmla="*/ 19 h 22"/>
                <a:gd name="T24" fmla="*/ 7 w 38"/>
                <a:gd name="T25" fmla="*/ 18 h 22"/>
                <a:gd name="T26" fmla="*/ 8 w 38"/>
                <a:gd name="T27" fmla="*/ 16 h 22"/>
                <a:gd name="T28" fmla="*/ 13 w 38"/>
                <a:gd name="T29" fmla="*/ 11 h 22"/>
                <a:gd name="T30" fmla="*/ 20 w 38"/>
                <a:gd name="T31" fmla="*/ 15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8" h="22">
                  <a:moveTo>
                    <a:pt x="15" y="0"/>
                  </a:moveTo>
                  <a:cubicBezTo>
                    <a:pt x="0" y="20"/>
                    <a:pt x="0" y="20"/>
                    <a:pt x="0" y="20"/>
                  </a:cubicBezTo>
                  <a:cubicBezTo>
                    <a:pt x="4" y="22"/>
                    <a:pt x="4" y="22"/>
                    <a:pt x="4" y="22"/>
                  </a:cubicBezTo>
                  <a:cubicBezTo>
                    <a:pt x="38" y="13"/>
                    <a:pt x="38" y="13"/>
                    <a:pt x="38" y="13"/>
                  </a:cubicBezTo>
                  <a:cubicBezTo>
                    <a:pt x="34" y="11"/>
                    <a:pt x="34" y="11"/>
                    <a:pt x="34" y="11"/>
                  </a:cubicBezTo>
                  <a:cubicBezTo>
                    <a:pt x="25" y="13"/>
                    <a:pt x="25" y="13"/>
                    <a:pt x="25" y="13"/>
                  </a:cubicBezTo>
                  <a:cubicBezTo>
                    <a:pt x="15" y="8"/>
                    <a:pt x="15" y="8"/>
                    <a:pt x="15" y="8"/>
                  </a:cubicBezTo>
                  <a:cubicBezTo>
                    <a:pt x="20" y="3"/>
                    <a:pt x="20" y="3"/>
                    <a:pt x="20" y="3"/>
                  </a:cubicBezTo>
                  <a:cubicBezTo>
                    <a:pt x="15" y="0"/>
                    <a:pt x="15" y="0"/>
                    <a:pt x="15" y="0"/>
                  </a:cubicBezTo>
                  <a:close/>
                  <a:moveTo>
                    <a:pt x="20" y="15"/>
                  </a:moveTo>
                  <a:cubicBezTo>
                    <a:pt x="11" y="17"/>
                    <a:pt x="11" y="17"/>
                    <a:pt x="11" y="17"/>
                  </a:cubicBezTo>
                  <a:cubicBezTo>
                    <a:pt x="9" y="18"/>
                    <a:pt x="7" y="18"/>
                    <a:pt x="5" y="19"/>
                  </a:cubicBezTo>
                  <a:cubicBezTo>
                    <a:pt x="6" y="19"/>
                    <a:pt x="6" y="18"/>
                    <a:pt x="7" y="18"/>
                  </a:cubicBezTo>
                  <a:cubicBezTo>
                    <a:pt x="8" y="17"/>
                    <a:pt x="8" y="16"/>
                    <a:pt x="8" y="16"/>
                  </a:cubicBezTo>
                  <a:cubicBezTo>
                    <a:pt x="13" y="11"/>
                    <a:pt x="13" y="11"/>
                    <a:pt x="13" y="11"/>
                  </a:cubicBezTo>
                  <a:cubicBezTo>
                    <a:pt x="20" y="15"/>
                    <a:pt x="20" y="15"/>
                    <a:pt x="20" y="1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136" name="Freeform 504">
              <a:extLst>
                <a:ext uri="{FF2B5EF4-FFF2-40B4-BE49-F238E27FC236}">
                  <a16:creationId xmlns:a16="http://schemas.microsoft.com/office/drawing/2014/main" id="{268CB2DE-D40A-D74A-3231-7EDC867BF843}"/>
                </a:ext>
              </a:extLst>
            </p:cNvPr>
            <p:cNvSpPr>
              <a:spLocks/>
            </p:cNvSpPr>
            <p:nvPr/>
          </p:nvSpPr>
          <p:spPr bwMode="auto">
            <a:xfrm>
              <a:off x="9491" y="4222"/>
              <a:ext cx="182" cy="105"/>
            </a:xfrm>
            <a:custGeom>
              <a:avLst/>
              <a:gdLst>
                <a:gd name="T0" fmla="*/ 51 w 182"/>
                <a:gd name="T1" fmla="*/ 65 h 105"/>
                <a:gd name="T2" fmla="*/ 15 w 182"/>
                <a:gd name="T3" fmla="*/ 40 h 105"/>
                <a:gd name="T4" fmla="*/ 0 w 182"/>
                <a:gd name="T5" fmla="*/ 50 h 105"/>
                <a:gd name="T6" fmla="*/ 91 w 182"/>
                <a:gd name="T7" fmla="*/ 105 h 105"/>
                <a:gd name="T8" fmla="*/ 111 w 182"/>
                <a:gd name="T9" fmla="*/ 95 h 105"/>
                <a:gd name="T10" fmla="*/ 71 w 182"/>
                <a:gd name="T11" fmla="*/ 75 h 105"/>
                <a:gd name="T12" fmla="*/ 182 w 182"/>
                <a:gd name="T13" fmla="*/ 15 h 105"/>
                <a:gd name="T14" fmla="*/ 162 w 182"/>
                <a:gd name="T15" fmla="*/ 0 h 105"/>
                <a:gd name="T16" fmla="*/ 51 w 182"/>
                <a:gd name="T17" fmla="*/ 65 h 105"/>
                <a:gd name="T18" fmla="*/ 51 w 182"/>
                <a:gd name="T19" fmla="*/ 6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2" h="105">
                  <a:moveTo>
                    <a:pt x="51" y="65"/>
                  </a:moveTo>
                  <a:lnTo>
                    <a:pt x="15" y="40"/>
                  </a:lnTo>
                  <a:lnTo>
                    <a:pt x="0" y="50"/>
                  </a:lnTo>
                  <a:lnTo>
                    <a:pt x="91" y="105"/>
                  </a:lnTo>
                  <a:lnTo>
                    <a:pt x="111" y="95"/>
                  </a:lnTo>
                  <a:lnTo>
                    <a:pt x="71" y="75"/>
                  </a:lnTo>
                  <a:lnTo>
                    <a:pt x="182" y="15"/>
                  </a:lnTo>
                  <a:lnTo>
                    <a:pt x="162" y="0"/>
                  </a:lnTo>
                  <a:lnTo>
                    <a:pt x="51" y="65"/>
                  </a:lnTo>
                  <a:lnTo>
                    <a:pt x="51"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137" name="Freeform 505">
              <a:extLst>
                <a:ext uri="{FF2B5EF4-FFF2-40B4-BE49-F238E27FC236}">
                  <a16:creationId xmlns:a16="http://schemas.microsoft.com/office/drawing/2014/main" id="{E3DE5AA0-FEB3-06A1-F019-CD1D28589B8F}"/>
                </a:ext>
              </a:extLst>
            </p:cNvPr>
            <p:cNvSpPr>
              <a:spLocks noEditPoints="1"/>
            </p:cNvSpPr>
            <p:nvPr/>
          </p:nvSpPr>
          <p:spPr bwMode="auto">
            <a:xfrm>
              <a:off x="9416" y="4136"/>
              <a:ext cx="196" cy="111"/>
            </a:xfrm>
            <a:custGeom>
              <a:avLst/>
              <a:gdLst>
                <a:gd name="T0" fmla="*/ 16 w 39"/>
                <a:gd name="T1" fmla="*/ 0 h 22"/>
                <a:gd name="T2" fmla="*/ 0 w 39"/>
                <a:gd name="T3" fmla="*/ 19 h 22"/>
                <a:gd name="T4" fmla="*/ 5 w 39"/>
                <a:gd name="T5" fmla="*/ 22 h 22"/>
                <a:gd name="T6" fmla="*/ 39 w 39"/>
                <a:gd name="T7" fmla="*/ 13 h 22"/>
                <a:gd name="T8" fmla="*/ 34 w 39"/>
                <a:gd name="T9" fmla="*/ 10 h 22"/>
                <a:gd name="T10" fmla="*/ 25 w 39"/>
                <a:gd name="T11" fmla="*/ 13 h 22"/>
                <a:gd name="T12" fmla="*/ 16 w 39"/>
                <a:gd name="T13" fmla="*/ 7 h 22"/>
                <a:gd name="T14" fmla="*/ 20 w 39"/>
                <a:gd name="T15" fmla="*/ 2 h 22"/>
                <a:gd name="T16" fmla="*/ 16 w 39"/>
                <a:gd name="T17" fmla="*/ 0 h 22"/>
                <a:gd name="T18" fmla="*/ 21 w 39"/>
                <a:gd name="T19" fmla="*/ 14 h 22"/>
                <a:gd name="T20" fmla="*/ 12 w 39"/>
                <a:gd name="T21" fmla="*/ 17 h 22"/>
                <a:gd name="T22" fmla="*/ 6 w 39"/>
                <a:gd name="T23" fmla="*/ 19 h 22"/>
                <a:gd name="T24" fmla="*/ 7 w 39"/>
                <a:gd name="T25" fmla="*/ 17 h 22"/>
                <a:gd name="T26" fmla="*/ 9 w 39"/>
                <a:gd name="T27" fmla="*/ 15 h 22"/>
                <a:gd name="T28" fmla="*/ 13 w 39"/>
                <a:gd name="T29" fmla="*/ 10 h 22"/>
                <a:gd name="T30" fmla="*/ 21 w 39"/>
                <a:gd name="T31" fmla="*/ 1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9" h="22">
                  <a:moveTo>
                    <a:pt x="16" y="0"/>
                  </a:moveTo>
                  <a:cubicBezTo>
                    <a:pt x="0" y="19"/>
                    <a:pt x="0" y="19"/>
                    <a:pt x="0" y="19"/>
                  </a:cubicBezTo>
                  <a:cubicBezTo>
                    <a:pt x="5" y="22"/>
                    <a:pt x="5" y="22"/>
                    <a:pt x="5" y="22"/>
                  </a:cubicBezTo>
                  <a:cubicBezTo>
                    <a:pt x="39" y="13"/>
                    <a:pt x="39" y="13"/>
                    <a:pt x="39" y="13"/>
                  </a:cubicBezTo>
                  <a:cubicBezTo>
                    <a:pt x="34" y="10"/>
                    <a:pt x="34" y="10"/>
                    <a:pt x="34" y="10"/>
                  </a:cubicBezTo>
                  <a:cubicBezTo>
                    <a:pt x="25" y="13"/>
                    <a:pt x="25" y="13"/>
                    <a:pt x="25" y="13"/>
                  </a:cubicBezTo>
                  <a:cubicBezTo>
                    <a:pt x="16" y="7"/>
                    <a:pt x="16" y="7"/>
                    <a:pt x="16" y="7"/>
                  </a:cubicBezTo>
                  <a:cubicBezTo>
                    <a:pt x="20" y="2"/>
                    <a:pt x="20" y="2"/>
                    <a:pt x="20" y="2"/>
                  </a:cubicBezTo>
                  <a:cubicBezTo>
                    <a:pt x="16" y="0"/>
                    <a:pt x="16" y="0"/>
                    <a:pt x="16" y="0"/>
                  </a:cubicBezTo>
                  <a:close/>
                  <a:moveTo>
                    <a:pt x="21" y="14"/>
                  </a:moveTo>
                  <a:cubicBezTo>
                    <a:pt x="12" y="17"/>
                    <a:pt x="12" y="17"/>
                    <a:pt x="12" y="17"/>
                  </a:cubicBezTo>
                  <a:cubicBezTo>
                    <a:pt x="10" y="17"/>
                    <a:pt x="8" y="18"/>
                    <a:pt x="6" y="19"/>
                  </a:cubicBezTo>
                  <a:cubicBezTo>
                    <a:pt x="6" y="18"/>
                    <a:pt x="7" y="18"/>
                    <a:pt x="7" y="17"/>
                  </a:cubicBezTo>
                  <a:cubicBezTo>
                    <a:pt x="8" y="16"/>
                    <a:pt x="9" y="16"/>
                    <a:pt x="9" y="15"/>
                  </a:cubicBezTo>
                  <a:cubicBezTo>
                    <a:pt x="13" y="10"/>
                    <a:pt x="13" y="10"/>
                    <a:pt x="13" y="10"/>
                  </a:cubicBezTo>
                  <a:cubicBezTo>
                    <a:pt x="21" y="14"/>
                    <a:pt x="21" y="14"/>
                    <a:pt x="21" y="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138" name="Freeform 506">
              <a:extLst>
                <a:ext uri="{FF2B5EF4-FFF2-40B4-BE49-F238E27FC236}">
                  <a16:creationId xmlns:a16="http://schemas.microsoft.com/office/drawing/2014/main" id="{6E9F5D47-DDE9-525E-B6BF-0678E6A546E8}"/>
                </a:ext>
              </a:extLst>
            </p:cNvPr>
            <p:cNvSpPr>
              <a:spLocks/>
            </p:cNvSpPr>
            <p:nvPr/>
          </p:nvSpPr>
          <p:spPr bwMode="auto">
            <a:xfrm>
              <a:off x="9602" y="4564"/>
              <a:ext cx="56" cy="106"/>
            </a:xfrm>
            <a:custGeom>
              <a:avLst/>
              <a:gdLst>
                <a:gd name="T0" fmla="*/ 11 w 11"/>
                <a:gd name="T1" fmla="*/ 3 h 21"/>
                <a:gd name="T2" fmla="*/ 11 w 11"/>
                <a:gd name="T3" fmla="*/ 21 h 21"/>
                <a:gd name="T4" fmla="*/ 0 w 11"/>
                <a:gd name="T5" fmla="*/ 18 h 21"/>
                <a:gd name="T6" fmla="*/ 0 w 11"/>
                <a:gd name="T7" fmla="*/ 0 h 21"/>
                <a:gd name="T8" fmla="*/ 11 w 11"/>
                <a:gd name="T9" fmla="*/ 3 h 21"/>
              </a:gdLst>
              <a:ahLst/>
              <a:cxnLst>
                <a:cxn ang="0">
                  <a:pos x="T0" y="T1"/>
                </a:cxn>
                <a:cxn ang="0">
                  <a:pos x="T2" y="T3"/>
                </a:cxn>
                <a:cxn ang="0">
                  <a:pos x="T4" y="T5"/>
                </a:cxn>
                <a:cxn ang="0">
                  <a:pos x="T6" y="T7"/>
                </a:cxn>
                <a:cxn ang="0">
                  <a:pos x="T8" y="T9"/>
                </a:cxn>
              </a:cxnLst>
              <a:rect l="0" t="0" r="r" b="b"/>
              <a:pathLst>
                <a:path w="11" h="21">
                  <a:moveTo>
                    <a:pt x="11" y="3"/>
                  </a:moveTo>
                  <a:cubicBezTo>
                    <a:pt x="11" y="21"/>
                    <a:pt x="11" y="21"/>
                    <a:pt x="11" y="21"/>
                  </a:cubicBezTo>
                  <a:cubicBezTo>
                    <a:pt x="7" y="21"/>
                    <a:pt x="3" y="20"/>
                    <a:pt x="0" y="18"/>
                  </a:cubicBezTo>
                  <a:cubicBezTo>
                    <a:pt x="0" y="0"/>
                    <a:pt x="0" y="0"/>
                    <a:pt x="0" y="0"/>
                  </a:cubicBezTo>
                  <a:cubicBezTo>
                    <a:pt x="3" y="2"/>
                    <a:pt x="7" y="3"/>
                    <a:pt x="11" y="3"/>
                  </a:cubicBezTo>
                  <a:close/>
                </a:path>
              </a:pathLst>
            </a:custGeom>
            <a:solidFill>
              <a:srgbClr val="F4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139" name="Freeform 507">
              <a:extLst>
                <a:ext uri="{FF2B5EF4-FFF2-40B4-BE49-F238E27FC236}">
                  <a16:creationId xmlns:a16="http://schemas.microsoft.com/office/drawing/2014/main" id="{2EEF1D71-5526-DC97-035A-FBC4E611F143}"/>
                </a:ext>
              </a:extLst>
            </p:cNvPr>
            <p:cNvSpPr>
              <a:spLocks/>
            </p:cNvSpPr>
            <p:nvPr/>
          </p:nvSpPr>
          <p:spPr bwMode="auto">
            <a:xfrm>
              <a:off x="8887" y="4826"/>
              <a:ext cx="60" cy="106"/>
            </a:xfrm>
            <a:custGeom>
              <a:avLst/>
              <a:gdLst>
                <a:gd name="T0" fmla="*/ 12 w 12"/>
                <a:gd name="T1" fmla="*/ 0 h 21"/>
                <a:gd name="T2" fmla="*/ 12 w 12"/>
                <a:gd name="T3" fmla="*/ 19 h 21"/>
                <a:gd name="T4" fmla="*/ 0 w 12"/>
                <a:gd name="T5" fmla="*/ 21 h 21"/>
                <a:gd name="T6" fmla="*/ 0 w 12"/>
                <a:gd name="T7" fmla="*/ 3 h 21"/>
                <a:gd name="T8" fmla="*/ 12 w 12"/>
                <a:gd name="T9" fmla="*/ 0 h 21"/>
              </a:gdLst>
              <a:ahLst/>
              <a:cxnLst>
                <a:cxn ang="0">
                  <a:pos x="T0" y="T1"/>
                </a:cxn>
                <a:cxn ang="0">
                  <a:pos x="T2" y="T3"/>
                </a:cxn>
                <a:cxn ang="0">
                  <a:pos x="T4" y="T5"/>
                </a:cxn>
                <a:cxn ang="0">
                  <a:pos x="T6" y="T7"/>
                </a:cxn>
                <a:cxn ang="0">
                  <a:pos x="T8" y="T9"/>
                </a:cxn>
              </a:cxnLst>
              <a:rect l="0" t="0" r="r" b="b"/>
              <a:pathLst>
                <a:path w="12" h="21">
                  <a:moveTo>
                    <a:pt x="12" y="0"/>
                  </a:moveTo>
                  <a:cubicBezTo>
                    <a:pt x="12" y="19"/>
                    <a:pt x="12" y="19"/>
                    <a:pt x="12" y="19"/>
                  </a:cubicBezTo>
                  <a:cubicBezTo>
                    <a:pt x="9" y="20"/>
                    <a:pt x="5" y="21"/>
                    <a:pt x="0" y="21"/>
                  </a:cubicBezTo>
                  <a:cubicBezTo>
                    <a:pt x="0" y="3"/>
                    <a:pt x="0" y="3"/>
                    <a:pt x="0" y="3"/>
                  </a:cubicBezTo>
                  <a:cubicBezTo>
                    <a:pt x="5" y="3"/>
                    <a:pt x="9" y="2"/>
                    <a:pt x="12" y="0"/>
                  </a:cubicBezTo>
                  <a:close/>
                </a:path>
              </a:pathLst>
            </a:custGeom>
            <a:solidFill>
              <a:srgbClr val="EFB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140" name="Freeform 508">
              <a:extLst>
                <a:ext uri="{FF2B5EF4-FFF2-40B4-BE49-F238E27FC236}">
                  <a16:creationId xmlns:a16="http://schemas.microsoft.com/office/drawing/2014/main" id="{BB968524-77FA-04DC-C979-842141063AD3}"/>
                </a:ext>
              </a:extLst>
            </p:cNvPr>
            <p:cNvSpPr>
              <a:spLocks/>
            </p:cNvSpPr>
            <p:nvPr/>
          </p:nvSpPr>
          <p:spPr bwMode="auto">
            <a:xfrm>
              <a:off x="9653" y="4056"/>
              <a:ext cx="468" cy="554"/>
            </a:xfrm>
            <a:custGeom>
              <a:avLst/>
              <a:gdLst>
                <a:gd name="T0" fmla="*/ 28 w 93"/>
                <a:gd name="T1" fmla="*/ 19 h 110"/>
                <a:gd name="T2" fmla="*/ 8 w 93"/>
                <a:gd name="T3" fmla="*/ 92 h 110"/>
                <a:gd name="T4" fmla="*/ 45 w 93"/>
                <a:gd name="T5" fmla="*/ 106 h 110"/>
                <a:gd name="T6" fmla="*/ 85 w 93"/>
                <a:gd name="T7" fmla="*/ 61 h 110"/>
                <a:gd name="T8" fmla="*/ 28 w 93"/>
                <a:gd name="T9" fmla="*/ 19 h 110"/>
              </a:gdLst>
              <a:ahLst/>
              <a:cxnLst>
                <a:cxn ang="0">
                  <a:pos x="T0" y="T1"/>
                </a:cxn>
                <a:cxn ang="0">
                  <a:pos x="T2" y="T3"/>
                </a:cxn>
                <a:cxn ang="0">
                  <a:pos x="T4" y="T5"/>
                </a:cxn>
                <a:cxn ang="0">
                  <a:pos x="T6" y="T7"/>
                </a:cxn>
                <a:cxn ang="0">
                  <a:pos x="T8" y="T9"/>
                </a:cxn>
              </a:cxnLst>
              <a:rect l="0" t="0" r="r" b="b"/>
              <a:pathLst>
                <a:path w="93" h="110">
                  <a:moveTo>
                    <a:pt x="28" y="19"/>
                  </a:moveTo>
                  <a:cubicBezTo>
                    <a:pt x="13" y="25"/>
                    <a:pt x="0" y="74"/>
                    <a:pt x="8" y="92"/>
                  </a:cubicBezTo>
                  <a:cubicBezTo>
                    <a:pt x="16" y="109"/>
                    <a:pt x="29" y="110"/>
                    <a:pt x="45" y="106"/>
                  </a:cubicBezTo>
                  <a:cubicBezTo>
                    <a:pt x="61" y="102"/>
                    <a:pt x="79" y="81"/>
                    <a:pt x="85" y="61"/>
                  </a:cubicBezTo>
                  <a:cubicBezTo>
                    <a:pt x="93" y="34"/>
                    <a:pt x="70" y="0"/>
                    <a:pt x="28" y="19"/>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141" name="Freeform 509">
              <a:extLst>
                <a:ext uri="{FF2B5EF4-FFF2-40B4-BE49-F238E27FC236}">
                  <a16:creationId xmlns:a16="http://schemas.microsoft.com/office/drawing/2014/main" id="{39565B46-31DE-ABCB-037B-7F37AB445CDF}"/>
                </a:ext>
              </a:extLst>
            </p:cNvPr>
            <p:cNvSpPr>
              <a:spLocks/>
            </p:cNvSpPr>
            <p:nvPr/>
          </p:nvSpPr>
          <p:spPr bwMode="auto">
            <a:xfrm>
              <a:off x="9290" y="7047"/>
              <a:ext cx="418" cy="121"/>
            </a:xfrm>
            <a:custGeom>
              <a:avLst/>
              <a:gdLst>
                <a:gd name="T0" fmla="*/ 83 w 83"/>
                <a:gd name="T1" fmla="*/ 16 h 24"/>
                <a:gd name="T2" fmla="*/ 83 w 83"/>
                <a:gd name="T3" fmla="*/ 20 h 24"/>
                <a:gd name="T4" fmla="*/ 53 w 83"/>
                <a:gd name="T5" fmla="*/ 20 h 24"/>
                <a:gd name="T6" fmla="*/ 38 w 83"/>
                <a:gd name="T7" fmla="*/ 18 h 24"/>
                <a:gd name="T8" fmla="*/ 8 w 83"/>
                <a:gd name="T9" fmla="*/ 13 h 24"/>
                <a:gd name="T10" fmla="*/ 1 w 83"/>
                <a:gd name="T11" fmla="*/ 0 h 24"/>
                <a:gd name="T12" fmla="*/ 83 w 83"/>
                <a:gd name="T13" fmla="*/ 16 h 24"/>
              </a:gdLst>
              <a:ahLst/>
              <a:cxnLst>
                <a:cxn ang="0">
                  <a:pos x="T0" y="T1"/>
                </a:cxn>
                <a:cxn ang="0">
                  <a:pos x="T2" y="T3"/>
                </a:cxn>
                <a:cxn ang="0">
                  <a:pos x="T4" y="T5"/>
                </a:cxn>
                <a:cxn ang="0">
                  <a:pos x="T6" y="T7"/>
                </a:cxn>
                <a:cxn ang="0">
                  <a:pos x="T8" y="T9"/>
                </a:cxn>
                <a:cxn ang="0">
                  <a:pos x="T10" y="T11"/>
                </a:cxn>
                <a:cxn ang="0">
                  <a:pos x="T12" y="T13"/>
                </a:cxn>
              </a:cxnLst>
              <a:rect l="0" t="0" r="r" b="b"/>
              <a:pathLst>
                <a:path w="83" h="24">
                  <a:moveTo>
                    <a:pt x="83" y="16"/>
                  </a:moveTo>
                  <a:cubicBezTo>
                    <a:pt x="83" y="20"/>
                    <a:pt x="83" y="20"/>
                    <a:pt x="83" y="20"/>
                  </a:cubicBezTo>
                  <a:cubicBezTo>
                    <a:pt x="75" y="24"/>
                    <a:pt x="58" y="22"/>
                    <a:pt x="53" y="20"/>
                  </a:cubicBezTo>
                  <a:cubicBezTo>
                    <a:pt x="50" y="15"/>
                    <a:pt x="42" y="17"/>
                    <a:pt x="38" y="18"/>
                  </a:cubicBezTo>
                  <a:cubicBezTo>
                    <a:pt x="20" y="20"/>
                    <a:pt x="14" y="17"/>
                    <a:pt x="8" y="13"/>
                  </a:cubicBezTo>
                  <a:cubicBezTo>
                    <a:pt x="5" y="11"/>
                    <a:pt x="0" y="5"/>
                    <a:pt x="1" y="0"/>
                  </a:cubicBezTo>
                  <a:cubicBezTo>
                    <a:pt x="21" y="4"/>
                    <a:pt x="83" y="16"/>
                    <a:pt x="83" y="16"/>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142" name="Freeform 510">
              <a:extLst>
                <a:ext uri="{FF2B5EF4-FFF2-40B4-BE49-F238E27FC236}">
                  <a16:creationId xmlns:a16="http://schemas.microsoft.com/office/drawing/2014/main" id="{D24F766A-6F19-F39E-A19D-856887456BA5}"/>
                </a:ext>
              </a:extLst>
            </p:cNvPr>
            <p:cNvSpPr>
              <a:spLocks/>
            </p:cNvSpPr>
            <p:nvPr/>
          </p:nvSpPr>
          <p:spPr bwMode="auto">
            <a:xfrm>
              <a:off x="9285" y="6977"/>
              <a:ext cx="443" cy="176"/>
            </a:xfrm>
            <a:custGeom>
              <a:avLst/>
              <a:gdLst>
                <a:gd name="T0" fmla="*/ 54 w 88"/>
                <a:gd name="T1" fmla="*/ 0 h 35"/>
                <a:gd name="T2" fmla="*/ 24 w 88"/>
                <a:gd name="T3" fmla="*/ 7 h 35"/>
                <a:gd name="T4" fmla="*/ 2 w 88"/>
                <a:gd name="T5" fmla="*/ 11 h 35"/>
                <a:gd name="T6" fmla="*/ 15 w 88"/>
                <a:gd name="T7" fmla="*/ 29 h 35"/>
                <a:gd name="T8" fmla="*/ 53 w 88"/>
                <a:gd name="T9" fmla="*/ 30 h 35"/>
                <a:gd name="T10" fmla="*/ 84 w 88"/>
                <a:gd name="T11" fmla="*/ 30 h 35"/>
                <a:gd name="T12" fmla="*/ 84 w 88"/>
                <a:gd name="T13" fmla="*/ 3 h 35"/>
                <a:gd name="T14" fmla="*/ 54 w 88"/>
                <a:gd name="T15" fmla="*/ 0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 h="35">
                  <a:moveTo>
                    <a:pt x="54" y="0"/>
                  </a:moveTo>
                  <a:cubicBezTo>
                    <a:pt x="54" y="0"/>
                    <a:pt x="35" y="5"/>
                    <a:pt x="24" y="7"/>
                  </a:cubicBezTo>
                  <a:cubicBezTo>
                    <a:pt x="13" y="9"/>
                    <a:pt x="5" y="7"/>
                    <a:pt x="2" y="11"/>
                  </a:cubicBezTo>
                  <a:cubicBezTo>
                    <a:pt x="0" y="15"/>
                    <a:pt x="6" y="25"/>
                    <a:pt x="15" y="29"/>
                  </a:cubicBezTo>
                  <a:cubicBezTo>
                    <a:pt x="25" y="32"/>
                    <a:pt x="46" y="28"/>
                    <a:pt x="53" y="30"/>
                  </a:cubicBezTo>
                  <a:cubicBezTo>
                    <a:pt x="60" y="31"/>
                    <a:pt x="79" y="35"/>
                    <a:pt x="84" y="30"/>
                  </a:cubicBezTo>
                  <a:cubicBezTo>
                    <a:pt x="88" y="25"/>
                    <a:pt x="84" y="3"/>
                    <a:pt x="84" y="3"/>
                  </a:cubicBezTo>
                  <a:lnTo>
                    <a:pt x="54" y="0"/>
                  </a:ln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143" name="Freeform 511">
              <a:extLst>
                <a:ext uri="{FF2B5EF4-FFF2-40B4-BE49-F238E27FC236}">
                  <a16:creationId xmlns:a16="http://schemas.microsoft.com/office/drawing/2014/main" id="{3E3C12BD-61A8-A3B0-9457-091B3C00404C}"/>
                </a:ext>
              </a:extLst>
            </p:cNvPr>
            <p:cNvSpPr>
              <a:spLocks/>
            </p:cNvSpPr>
            <p:nvPr/>
          </p:nvSpPr>
          <p:spPr bwMode="auto">
            <a:xfrm>
              <a:off x="9778" y="6639"/>
              <a:ext cx="313" cy="282"/>
            </a:xfrm>
            <a:custGeom>
              <a:avLst/>
              <a:gdLst>
                <a:gd name="T0" fmla="*/ 61 w 62"/>
                <a:gd name="T1" fmla="*/ 42 h 56"/>
                <a:gd name="T2" fmla="*/ 27 w 62"/>
                <a:gd name="T3" fmla="*/ 4 h 56"/>
                <a:gd name="T4" fmla="*/ 1 w 62"/>
                <a:gd name="T5" fmla="*/ 12 h 56"/>
                <a:gd name="T6" fmla="*/ 33 w 62"/>
                <a:gd name="T7" fmla="*/ 39 h 56"/>
                <a:gd name="T8" fmla="*/ 44 w 62"/>
                <a:gd name="T9" fmla="*/ 49 h 56"/>
                <a:gd name="T10" fmla="*/ 61 w 62"/>
                <a:gd name="T11" fmla="*/ 42 h 56"/>
              </a:gdLst>
              <a:ahLst/>
              <a:cxnLst>
                <a:cxn ang="0">
                  <a:pos x="T0" y="T1"/>
                </a:cxn>
                <a:cxn ang="0">
                  <a:pos x="T2" y="T3"/>
                </a:cxn>
                <a:cxn ang="0">
                  <a:pos x="T4" y="T5"/>
                </a:cxn>
                <a:cxn ang="0">
                  <a:pos x="T6" y="T7"/>
                </a:cxn>
                <a:cxn ang="0">
                  <a:pos x="T8" y="T9"/>
                </a:cxn>
                <a:cxn ang="0">
                  <a:pos x="T10" y="T11"/>
                </a:cxn>
              </a:cxnLst>
              <a:rect l="0" t="0" r="r" b="b"/>
              <a:pathLst>
                <a:path w="62" h="56">
                  <a:moveTo>
                    <a:pt x="61" y="42"/>
                  </a:moveTo>
                  <a:cubicBezTo>
                    <a:pt x="27" y="4"/>
                    <a:pt x="27" y="4"/>
                    <a:pt x="27" y="4"/>
                  </a:cubicBezTo>
                  <a:cubicBezTo>
                    <a:pt x="14" y="0"/>
                    <a:pt x="0" y="0"/>
                    <a:pt x="1" y="12"/>
                  </a:cubicBezTo>
                  <a:cubicBezTo>
                    <a:pt x="3" y="23"/>
                    <a:pt x="21" y="28"/>
                    <a:pt x="33" y="39"/>
                  </a:cubicBezTo>
                  <a:cubicBezTo>
                    <a:pt x="44" y="49"/>
                    <a:pt x="44" y="49"/>
                    <a:pt x="44" y="49"/>
                  </a:cubicBezTo>
                  <a:cubicBezTo>
                    <a:pt x="52" y="56"/>
                    <a:pt x="62" y="50"/>
                    <a:pt x="61" y="42"/>
                  </a:cubicBezTo>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144" name="Freeform 512">
              <a:extLst>
                <a:ext uri="{FF2B5EF4-FFF2-40B4-BE49-F238E27FC236}">
                  <a16:creationId xmlns:a16="http://schemas.microsoft.com/office/drawing/2014/main" id="{7365C5C3-6D5A-4BED-A207-C8C95A2B94F5}"/>
                </a:ext>
              </a:extLst>
            </p:cNvPr>
            <p:cNvSpPr>
              <a:spLocks/>
            </p:cNvSpPr>
            <p:nvPr/>
          </p:nvSpPr>
          <p:spPr bwMode="auto">
            <a:xfrm>
              <a:off x="9738" y="4458"/>
              <a:ext cx="232" cy="162"/>
            </a:xfrm>
            <a:custGeom>
              <a:avLst/>
              <a:gdLst>
                <a:gd name="T0" fmla="*/ 37 w 46"/>
                <a:gd name="T1" fmla="*/ 0 h 32"/>
                <a:gd name="T2" fmla="*/ 33 w 46"/>
                <a:gd name="T3" fmla="*/ 4 h 32"/>
                <a:gd name="T4" fmla="*/ 5 w 46"/>
                <a:gd name="T5" fmla="*/ 18 h 32"/>
                <a:gd name="T6" fmla="*/ 0 w 46"/>
                <a:gd name="T7" fmla="*/ 19 h 32"/>
                <a:gd name="T8" fmla="*/ 0 w 46"/>
                <a:gd name="T9" fmla="*/ 29 h 32"/>
                <a:gd name="T10" fmla="*/ 31 w 46"/>
                <a:gd name="T11" fmla="*/ 25 h 32"/>
                <a:gd name="T12" fmla="*/ 46 w 46"/>
                <a:gd name="T13" fmla="*/ 16 h 32"/>
                <a:gd name="T14" fmla="*/ 37 w 46"/>
                <a:gd name="T15" fmla="*/ 0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32">
                  <a:moveTo>
                    <a:pt x="37" y="0"/>
                  </a:moveTo>
                  <a:cubicBezTo>
                    <a:pt x="36" y="2"/>
                    <a:pt x="34" y="3"/>
                    <a:pt x="33" y="4"/>
                  </a:cubicBezTo>
                  <a:cubicBezTo>
                    <a:pt x="24" y="11"/>
                    <a:pt x="16" y="15"/>
                    <a:pt x="5" y="18"/>
                  </a:cubicBezTo>
                  <a:cubicBezTo>
                    <a:pt x="3" y="18"/>
                    <a:pt x="1" y="19"/>
                    <a:pt x="0" y="19"/>
                  </a:cubicBezTo>
                  <a:cubicBezTo>
                    <a:pt x="0" y="29"/>
                    <a:pt x="0" y="29"/>
                    <a:pt x="0" y="29"/>
                  </a:cubicBezTo>
                  <a:cubicBezTo>
                    <a:pt x="12" y="32"/>
                    <a:pt x="23" y="27"/>
                    <a:pt x="31" y="25"/>
                  </a:cubicBezTo>
                  <a:cubicBezTo>
                    <a:pt x="37" y="23"/>
                    <a:pt x="46" y="22"/>
                    <a:pt x="46" y="16"/>
                  </a:cubicBezTo>
                  <a:cubicBezTo>
                    <a:pt x="37" y="0"/>
                    <a:pt x="37" y="0"/>
                    <a:pt x="37" y="0"/>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145" name="Freeform 513">
              <a:extLst>
                <a:ext uri="{FF2B5EF4-FFF2-40B4-BE49-F238E27FC236}">
                  <a16:creationId xmlns:a16="http://schemas.microsoft.com/office/drawing/2014/main" id="{AF8CAD38-9287-5297-9A6C-AC64D65C79EE}"/>
                </a:ext>
              </a:extLst>
            </p:cNvPr>
            <p:cNvSpPr>
              <a:spLocks/>
            </p:cNvSpPr>
            <p:nvPr/>
          </p:nvSpPr>
          <p:spPr bwMode="auto">
            <a:xfrm>
              <a:off x="9783" y="6700"/>
              <a:ext cx="313" cy="246"/>
            </a:xfrm>
            <a:custGeom>
              <a:avLst/>
              <a:gdLst>
                <a:gd name="T0" fmla="*/ 43 w 62"/>
                <a:gd name="T1" fmla="*/ 37 h 49"/>
                <a:gd name="T2" fmla="*/ 32 w 62"/>
                <a:gd name="T3" fmla="*/ 27 h 49"/>
                <a:gd name="T4" fmla="*/ 0 w 62"/>
                <a:gd name="T5" fmla="*/ 0 h 49"/>
                <a:gd name="T6" fmla="*/ 0 w 62"/>
                <a:gd name="T7" fmla="*/ 0 h 49"/>
                <a:gd name="T8" fmla="*/ 0 w 62"/>
                <a:gd name="T9" fmla="*/ 0 h 49"/>
                <a:gd name="T10" fmla="*/ 0 w 62"/>
                <a:gd name="T11" fmla="*/ 0 h 49"/>
                <a:gd name="T12" fmla="*/ 0 w 62"/>
                <a:gd name="T13" fmla="*/ 0 h 49"/>
                <a:gd name="T14" fmla="*/ 0 w 62"/>
                <a:gd name="T15" fmla="*/ 0 h 49"/>
                <a:gd name="T16" fmla="*/ 0 w 62"/>
                <a:gd name="T17" fmla="*/ 0 h 49"/>
                <a:gd name="T18" fmla="*/ 0 w 62"/>
                <a:gd name="T19" fmla="*/ 0 h 49"/>
                <a:gd name="T20" fmla="*/ 0 w 62"/>
                <a:gd name="T21" fmla="*/ 0 h 49"/>
                <a:gd name="T22" fmla="*/ 0 w 62"/>
                <a:gd name="T23" fmla="*/ 0 h 49"/>
                <a:gd name="T24" fmla="*/ 0 w 62"/>
                <a:gd name="T25" fmla="*/ 0 h 49"/>
                <a:gd name="T26" fmla="*/ 0 w 62"/>
                <a:gd name="T27" fmla="*/ 0 h 49"/>
                <a:gd name="T28" fmla="*/ 0 w 62"/>
                <a:gd name="T29" fmla="*/ 0 h 49"/>
                <a:gd name="T30" fmla="*/ 0 w 62"/>
                <a:gd name="T31" fmla="*/ 0 h 49"/>
                <a:gd name="T32" fmla="*/ 0 w 62"/>
                <a:gd name="T33" fmla="*/ 0 h 49"/>
                <a:gd name="T34" fmla="*/ 0 w 62"/>
                <a:gd name="T35" fmla="*/ 0 h 49"/>
                <a:gd name="T36" fmla="*/ 0 w 62"/>
                <a:gd name="T37" fmla="*/ 0 h 49"/>
                <a:gd name="T38" fmla="*/ 0 w 62"/>
                <a:gd name="T39" fmla="*/ 0 h 49"/>
                <a:gd name="T40" fmla="*/ 0 w 62"/>
                <a:gd name="T41" fmla="*/ 0 h 49"/>
                <a:gd name="T42" fmla="*/ 0 w 62"/>
                <a:gd name="T43" fmla="*/ 0 h 49"/>
                <a:gd name="T44" fmla="*/ 0 w 62"/>
                <a:gd name="T45" fmla="*/ 0 h 49"/>
                <a:gd name="T46" fmla="*/ 0 w 62"/>
                <a:gd name="T47" fmla="*/ 0 h 49"/>
                <a:gd name="T48" fmla="*/ 0 w 62"/>
                <a:gd name="T49" fmla="*/ 0 h 49"/>
                <a:gd name="T50" fmla="*/ 0 w 62"/>
                <a:gd name="T51" fmla="*/ 0 h 49"/>
                <a:gd name="T52" fmla="*/ 0 w 62"/>
                <a:gd name="T53" fmla="*/ 0 h 49"/>
                <a:gd name="T54" fmla="*/ 0 w 62"/>
                <a:gd name="T55" fmla="*/ 0 h 49"/>
                <a:gd name="T56" fmla="*/ 0 w 62"/>
                <a:gd name="T57" fmla="*/ 0 h 49"/>
                <a:gd name="T58" fmla="*/ 0 w 62"/>
                <a:gd name="T59" fmla="*/ 0 h 49"/>
                <a:gd name="T60" fmla="*/ 0 w 62"/>
                <a:gd name="T61" fmla="*/ 0 h 49"/>
                <a:gd name="T62" fmla="*/ 0 w 62"/>
                <a:gd name="T63" fmla="*/ 0 h 49"/>
                <a:gd name="T64" fmla="*/ 0 w 62"/>
                <a:gd name="T65" fmla="*/ 4 h 49"/>
                <a:gd name="T66" fmla="*/ 32 w 62"/>
                <a:gd name="T67" fmla="*/ 30 h 49"/>
                <a:gd name="T68" fmla="*/ 43 w 62"/>
                <a:gd name="T69" fmla="*/ 40 h 49"/>
                <a:gd name="T70" fmla="*/ 60 w 62"/>
                <a:gd name="T71" fmla="*/ 30 h 49"/>
                <a:gd name="T72" fmla="*/ 43 w 62"/>
                <a:gd name="T73" fmla="*/ 37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2" h="49">
                  <a:moveTo>
                    <a:pt x="43" y="37"/>
                  </a:moveTo>
                  <a:cubicBezTo>
                    <a:pt x="32" y="27"/>
                    <a:pt x="32" y="27"/>
                    <a:pt x="32" y="27"/>
                  </a:cubicBezTo>
                  <a:cubicBezTo>
                    <a:pt x="20" y="16"/>
                    <a:pt x="2" y="11"/>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1"/>
                    <a:pt x="0" y="2"/>
                    <a:pt x="0" y="4"/>
                  </a:cubicBezTo>
                  <a:cubicBezTo>
                    <a:pt x="2" y="15"/>
                    <a:pt x="20" y="20"/>
                    <a:pt x="32" y="30"/>
                  </a:cubicBezTo>
                  <a:cubicBezTo>
                    <a:pt x="43" y="40"/>
                    <a:pt x="43" y="40"/>
                    <a:pt x="43" y="40"/>
                  </a:cubicBezTo>
                  <a:cubicBezTo>
                    <a:pt x="52" y="49"/>
                    <a:pt x="62" y="43"/>
                    <a:pt x="60" y="30"/>
                  </a:cubicBezTo>
                  <a:cubicBezTo>
                    <a:pt x="61" y="38"/>
                    <a:pt x="51" y="44"/>
                    <a:pt x="43" y="37"/>
                  </a:cubicBezTo>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146" name="Freeform 514">
              <a:extLst>
                <a:ext uri="{FF2B5EF4-FFF2-40B4-BE49-F238E27FC236}">
                  <a16:creationId xmlns:a16="http://schemas.microsoft.com/office/drawing/2014/main" id="{C928C841-2C97-CFC8-57E5-A0AA0F56C01C}"/>
                </a:ext>
              </a:extLst>
            </p:cNvPr>
            <p:cNvSpPr>
              <a:spLocks/>
            </p:cNvSpPr>
            <p:nvPr/>
          </p:nvSpPr>
          <p:spPr bwMode="auto">
            <a:xfrm>
              <a:off x="9773" y="5441"/>
              <a:ext cx="373" cy="1450"/>
            </a:xfrm>
            <a:custGeom>
              <a:avLst/>
              <a:gdLst>
                <a:gd name="T0" fmla="*/ 62 w 74"/>
                <a:gd name="T1" fmla="*/ 17 h 288"/>
                <a:gd name="T2" fmla="*/ 52 w 74"/>
                <a:gd name="T3" fmla="*/ 136 h 288"/>
                <a:gd name="T4" fmla="*/ 66 w 74"/>
                <a:gd name="T5" fmla="*/ 276 h 288"/>
                <a:gd name="T6" fmla="*/ 32 w 74"/>
                <a:gd name="T7" fmla="*/ 256 h 288"/>
                <a:gd name="T8" fmla="*/ 0 w 74"/>
                <a:gd name="T9" fmla="*/ 124 h 288"/>
                <a:gd name="T10" fmla="*/ 3 w 74"/>
                <a:gd name="T11" fmla="*/ 0 h 288"/>
                <a:gd name="T12" fmla="*/ 62 w 74"/>
                <a:gd name="T13" fmla="*/ 17 h 288"/>
              </a:gdLst>
              <a:ahLst/>
              <a:cxnLst>
                <a:cxn ang="0">
                  <a:pos x="T0" y="T1"/>
                </a:cxn>
                <a:cxn ang="0">
                  <a:pos x="T2" y="T3"/>
                </a:cxn>
                <a:cxn ang="0">
                  <a:pos x="T4" y="T5"/>
                </a:cxn>
                <a:cxn ang="0">
                  <a:pos x="T6" y="T7"/>
                </a:cxn>
                <a:cxn ang="0">
                  <a:pos x="T8" y="T9"/>
                </a:cxn>
                <a:cxn ang="0">
                  <a:pos x="T10" y="T11"/>
                </a:cxn>
                <a:cxn ang="0">
                  <a:pos x="T12" y="T13"/>
                </a:cxn>
              </a:cxnLst>
              <a:rect l="0" t="0" r="r" b="b"/>
              <a:pathLst>
                <a:path w="74" h="288">
                  <a:moveTo>
                    <a:pt x="62" y="17"/>
                  </a:moveTo>
                  <a:cubicBezTo>
                    <a:pt x="74" y="33"/>
                    <a:pt x="44" y="79"/>
                    <a:pt x="52" y="136"/>
                  </a:cubicBezTo>
                  <a:cubicBezTo>
                    <a:pt x="58" y="175"/>
                    <a:pt x="68" y="240"/>
                    <a:pt x="66" y="276"/>
                  </a:cubicBezTo>
                  <a:cubicBezTo>
                    <a:pt x="65" y="283"/>
                    <a:pt x="39" y="288"/>
                    <a:pt x="32" y="256"/>
                  </a:cubicBezTo>
                  <a:cubicBezTo>
                    <a:pt x="20" y="201"/>
                    <a:pt x="5" y="166"/>
                    <a:pt x="0" y="124"/>
                  </a:cubicBezTo>
                  <a:cubicBezTo>
                    <a:pt x="3" y="0"/>
                    <a:pt x="3" y="0"/>
                    <a:pt x="3" y="0"/>
                  </a:cubicBezTo>
                  <a:lnTo>
                    <a:pt x="62" y="17"/>
                  </a:lnTo>
                  <a:close/>
                </a:path>
              </a:pathLst>
            </a:custGeom>
            <a:solidFill>
              <a:srgbClr val="3030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147" name="Freeform 515">
              <a:extLst>
                <a:ext uri="{FF2B5EF4-FFF2-40B4-BE49-F238E27FC236}">
                  <a16:creationId xmlns:a16="http://schemas.microsoft.com/office/drawing/2014/main" id="{7A73006B-8F9B-6945-3862-E4DA2B37E363}"/>
                </a:ext>
              </a:extLst>
            </p:cNvPr>
            <p:cNvSpPr>
              <a:spLocks/>
            </p:cNvSpPr>
            <p:nvPr/>
          </p:nvSpPr>
          <p:spPr bwMode="auto">
            <a:xfrm>
              <a:off x="9416" y="5496"/>
              <a:ext cx="498" cy="1581"/>
            </a:xfrm>
            <a:custGeom>
              <a:avLst/>
              <a:gdLst>
                <a:gd name="T0" fmla="*/ 96 w 99"/>
                <a:gd name="T1" fmla="*/ 0 h 314"/>
                <a:gd name="T2" fmla="*/ 64 w 99"/>
                <a:gd name="T3" fmla="*/ 155 h 314"/>
                <a:gd name="T4" fmla="*/ 62 w 99"/>
                <a:gd name="T5" fmla="*/ 296 h 314"/>
                <a:gd name="T6" fmla="*/ 23 w 99"/>
                <a:gd name="T7" fmla="*/ 287 h 314"/>
                <a:gd name="T8" fmla="*/ 23 w 99"/>
                <a:gd name="T9" fmla="*/ 2 h 314"/>
                <a:gd name="T10" fmla="*/ 96 w 99"/>
                <a:gd name="T11" fmla="*/ 0 h 314"/>
              </a:gdLst>
              <a:ahLst/>
              <a:cxnLst>
                <a:cxn ang="0">
                  <a:pos x="T0" y="T1"/>
                </a:cxn>
                <a:cxn ang="0">
                  <a:pos x="T2" y="T3"/>
                </a:cxn>
                <a:cxn ang="0">
                  <a:pos x="T4" y="T5"/>
                </a:cxn>
                <a:cxn ang="0">
                  <a:pos x="T6" y="T7"/>
                </a:cxn>
                <a:cxn ang="0">
                  <a:pos x="T8" y="T9"/>
                </a:cxn>
                <a:cxn ang="0">
                  <a:pos x="T10" y="T11"/>
                </a:cxn>
              </a:cxnLst>
              <a:rect l="0" t="0" r="r" b="b"/>
              <a:pathLst>
                <a:path w="99" h="314">
                  <a:moveTo>
                    <a:pt x="96" y="0"/>
                  </a:moveTo>
                  <a:cubicBezTo>
                    <a:pt x="99" y="51"/>
                    <a:pt x="62" y="114"/>
                    <a:pt x="64" y="155"/>
                  </a:cubicBezTo>
                  <a:cubicBezTo>
                    <a:pt x="67" y="198"/>
                    <a:pt x="62" y="250"/>
                    <a:pt x="62" y="296"/>
                  </a:cubicBezTo>
                  <a:cubicBezTo>
                    <a:pt x="62" y="296"/>
                    <a:pt x="24" y="314"/>
                    <a:pt x="23" y="287"/>
                  </a:cubicBezTo>
                  <a:cubicBezTo>
                    <a:pt x="17" y="196"/>
                    <a:pt x="0" y="168"/>
                    <a:pt x="23" y="2"/>
                  </a:cubicBezTo>
                  <a:lnTo>
                    <a:pt x="96" y="0"/>
                  </a:lnTo>
                  <a:close/>
                </a:path>
              </a:pathLst>
            </a:custGeom>
            <a:solidFill>
              <a:srgbClr val="464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148" name="Freeform 516">
              <a:extLst>
                <a:ext uri="{FF2B5EF4-FFF2-40B4-BE49-F238E27FC236}">
                  <a16:creationId xmlns:a16="http://schemas.microsoft.com/office/drawing/2014/main" id="{B8092E2C-A00F-3C8F-4E98-050A1AA28626}"/>
                </a:ext>
              </a:extLst>
            </p:cNvPr>
            <p:cNvSpPr>
              <a:spLocks/>
            </p:cNvSpPr>
            <p:nvPr/>
          </p:nvSpPr>
          <p:spPr bwMode="auto">
            <a:xfrm>
              <a:off x="9456" y="4534"/>
              <a:ext cx="725" cy="1274"/>
            </a:xfrm>
            <a:custGeom>
              <a:avLst/>
              <a:gdLst>
                <a:gd name="T0" fmla="*/ 19 w 144"/>
                <a:gd name="T1" fmla="*/ 141 h 253"/>
                <a:gd name="T2" fmla="*/ 27 w 144"/>
                <a:gd name="T3" fmla="*/ 43 h 253"/>
                <a:gd name="T4" fmla="*/ 43 w 144"/>
                <a:gd name="T5" fmla="*/ 26 h 253"/>
                <a:gd name="T6" fmla="*/ 55 w 144"/>
                <a:gd name="T7" fmla="*/ 12 h 253"/>
                <a:gd name="T8" fmla="*/ 81 w 144"/>
                <a:gd name="T9" fmla="*/ 5 h 253"/>
                <a:gd name="T10" fmla="*/ 122 w 144"/>
                <a:gd name="T11" fmla="*/ 5 h 253"/>
                <a:gd name="T12" fmla="*/ 122 w 144"/>
                <a:gd name="T13" fmla="*/ 5 h 253"/>
                <a:gd name="T14" fmla="*/ 136 w 144"/>
                <a:gd name="T15" fmla="*/ 47 h 253"/>
                <a:gd name="T16" fmla="*/ 118 w 144"/>
                <a:gd name="T17" fmla="*/ 131 h 253"/>
                <a:gd name="T18" fmla="*/ 135 w 144"/>
                <a:gd name="T19" fmla="*/ 205 h 253"/>
                <a:gd name="T20" fmla="*/ 118 w 144"/>
                <a:gd name="T21" fmla="*/ 220 h 253"/>
                <a:gd name="T22" fmla="*/ 1 w 144"/>
                <a:gd name="T23" fmla="*/ 196 h 253"/>
                <a:gd name="T24" fmla="*/ 19 w 144"/>
                <a:gd name="T25" fmla="*/ 141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4" h="253">
                  <a:moveTo>
                    <a:pt x="19" y="141"/>
                  </a:moveTo>
                  <a:cubicBezTo>
                    <a:pt x="18" y="92"/>
                    <a:pt x="27" y="43"/>
                    <a:pt x="27" y="43"/>
                  </a:cubicBezTo>
                  <a:cubicBezTo>
                    <a:pt x="31" y="36"/>
                    <a:pt x="37" y="31"/>
                    <a:pt x="43" y="26"/>
                  </a:cubicBezTo>
                  <a:cubicBezTo>
                    <a:pt x="55" y="12"/>
                    <a:pt x="55" y="12"/>
                    <a:pt x="55" y="12"/>
                  </a:cubicBezTo>
                  <a:cubicBezTo>
                    <a:pt x="64" y="10"/>
                    <a:pt x="72" y="7"/>
                    <a:pt x="81" y="5"/>
                  </a:cubicBezTo>
                  <a:cubicBezTo>
                    <a:pt x="94" y="0"/>
                    <a:pt x="109" y="1"/>
                    <a:pt x="122" y="5"/>
                  </a:cubicBezTo>
                  <a:cubicBezTo>
                    <a:pt x="122" y="5"/>
                    <a:pt x="122" y="5"/>
                    <a:pt x="122" y="5"/>
                  </a:cubicBezTo>
                  <a:cubicBezTo>
                    <a:pt x="140" y="12"/>
                    <a:pt x="144" y="24"/>
                    <a:pt x="136" y="47"/>
                  </a:cubicBezTo>
                  <a:cubicBezTo>
                    <a:pt x="136" y="48"/>
                    <a:pt x="120" y="112"/>
                    <a:pt x="118" y="131"/>
                  </a:cubicBezTo>
                  <a:cubicBezTo>
                    <a:pt x="118" y="133"/>
                    <a:pt x="132" y="184"/>
                    <a:pt x="135" y="205"/>
                  </a:cubicBezTo>
                  <a:cubicBezTo>
                    <a:pt x="135" y="205"/>
                    <a:pt x="121" y="217"/>
                    <a:pt x="118" y="220"/>
                  </a:cubicBezTo>
                  <a:cubicBezTo>
                    <a:pt x="91" y="253"/>
                    <a:pt x="5" y="213"/>
                    <a:pt x="1" y="196"/>
                  </a:cubicBezTo>
                  <a:cubicBezTo>
                    <a:pt x="0" y="189"/>
                    <a:pt x="11" y="169"/>
                    <a:pt x="19" y="141"/>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149" name="Freeform 517">
              <a:extLst>
                <a:ext uri="{FF2B5EF4-FFF2-40B4-BE49-F238E27FC236}">
                  <a16:creationId xmlns:a16="http://schemas.microsoft.com/office/drawing/2014/main" id="{D75B7D2B-D68B-FDE5-5955-3F8BCB4E8CEE}"/>
                </a:ext>
              </a:extLst>
            </p:cNvPr>
            <p:cNvSpPr>
              <a:spLocks/>
            </p:cNvSpPr>
            <p:nvPr/>
          </p:nvSpPr>
          <p:spPr bwMode="auto">
            <a:xfrm>
              <a:off x="9708" y="4076"/>
              <a:ext cx="438" cy="523"/>
            </a:xfrm>
            <a:custGeom>
              <a:avLst/>
              <a:gdLst>
                <a:gd name="T0" fmla="*/ 12 w 87"/>
                <a:gd name="T1" fmla="*/ 18 h 104"/>
                <a:gd name="T2" fmla="*/ 5 w 87"/>
                <a:gd name="T3" fmla="*/ 30 h 104"/>
                <a:gd name="T4" fmla="*/ 2 w 87"/>
                <a:gd name="T5" fmla="*/ 49 h 104"/>
                <a:gd name="T6" fmla="*/ 1 w 87"/>
                <a:gd name="T7" fmla="*/ 58 h 104"/>
                <a:gd name="T8" fmla="*/ 13 w 87"/>
                <a:gd name="T9" fmla="*/ 47 h 104"/>
                <a:gd name="T10" fmla="*/ 6 w 87"/>
                <a:gd name="T11" fmla="*/ 66 h 104"/>
                <a:gd name="T12" fmla="*/ 8 w 87"/>
                <a:gd name="T13" fmla="*/ 95 h 104"/>
                <a:gd name="T14" fmla="*/ 41 w 87"/>
                <a:gd name="T15" fmla="*/ 99 h 104"/>
                <a:gd name="T16" fmla="*/ 76 w 87"/>
                <a:gd name="T17" fmla="*/ 61 h 104"/>
                <a:gd name="T18" fmla="*/ 76 w 87"/>
                <a:gd name="T19" fmla="*/ 29 h 104"/>
                <a:gd name="T20" fmla="*/ 20 w 87"/>
                <a:gd name="T21" fmla="*/ 0 h 104"/>
                <a:gd name="T22" fmla="*/ 12 w 87"/>
                <a:gd name="T23" fmla="*/ 18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7" h="104">
                  <a:moveTo>
                    <a:pt x="12" y="18"/>
                  </a:moveTo>
                  <a:cubicBezTo>
                    <a:pt x="12" y="18"/>
                    <a:pt x="7" y="22"/>
                    <a:pt x="5" y="30"/>
                  </a:cubicBezTo>
                  <a:cubicBezTo>
                    <a:pt x="2" y="39"/>
                    <a:pt x="3" y="45"/>
                    <a:pt x="2" y="49"/>
                  </a:cubicBezTo>
                  <a:cubicBezTo>
                    <a:pt x="2" y="54"/>
                    <a:pt x="0" y="56"/>
                    <a:pt x="1" y="58"/>
                  </a:cubicBezTo>
                  <a:cubicBezTo>
                    <a:pt x="2" y="60"/>
                    <a:pt x="8" y="48"/>
                    <a:pt x="13" y="47"/>
                  </a:cubicBezTo>
                  <a:cubicBezTo>
                    <a:pt x="18" y="46"/>
                    <a:pt x="17" y="61"/>
                    <a:pt x="6" y="66"/>
                  </a:cubicBezTo>
                  <a:cubicBezTo>
                    <a:pt x="1" y="73"/>
                    <a:pt x="5" y="91"/>
                    <a:pt x="8" y="95"/>
                  </a:cubicBezTo>
                  <a:cubicBezTo>
                    <a:pt x="10" y="99"/>
                    <a:pt x="27" y="104"/>
                    <a:pt x="41" y="99"/>
                  </a:cubicBezTo>
                  <a:cubicBezTo>
                    <a:pt x="55" y="94"/>
                    <a:pt x="64" y="80"/>
                    <a:pt x="76" y="61"/>
                  </a:cubicBezTo>
                  <a:cubicBezTo>
                    <a:pt x="87" y="43"/>
                    <a:pt x="76" y="29"/>
                    <a:pt x="76" y="29"/>
                  </a:cubicBezTo>
                  <a:cubicBezTo>
                    <a:pt x="82" y="17"/>
                    <a:pt x="38" y="0"/>
                    <a:pt x="20" y="0"/>
                  </a:cubicBezTo>
                  <a:cubicBezTo>
                    <a:pt x="9" y="0"/>
                    <a:pt x="12" y="18"/>
                    <a:pt x="12" y="18"/>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150" name="Freeform 518">
              <a:extLst>
                <a:ext uri="{FF2B5EF4-FFF2-40B4-BE49-F238E27FC236}">
                  <a16:creationId xmlns:a16="http://schemas.microsoft.com/office/drawing/2014/main" id="{61F61E59-E832-0423-4129-EAB1ED19D42E}"/>
                </a:ext>
              </a:extLst>
            </p:cNvPr>
            <p:cNvSpPr>
              <a:spLocks/>
            </p:cNvSpPr>
            <p:nvPr/>
          </p:nvSpPr>
          <p:spPr bwMode="auto">
            <a:xfrm>
              <a:off x="9506" y="4594"/>
              <a:ext cx="393" cy="771"/>
            </a:xfrm>
            <a:custGeom>
              <a:avLst/>
              <a:gdLst>
                <a:gd name="T0" fmla="*/ 72 w 78"/>
                <a:gd name="T1" fmla="*/ 43 h 153"/>
                <a:gd name="T2" fmla="*/ 37 w 78"/>
                <a:gd name="T3" fmla="*/ 6 h 153"/>
                <a:gd name="T4" fmla="*/ 21 w 78"/>
                <a:gd name="T5" fmla="*/ 17 h 153"/>
                <a:gd name="T6" fmla="*/ 3 w 78"/>
                <a:gd name="T7" fmla="*/ 114 h 153"/>
                <a:gd name="T8" fmla="*/ 0 w 78"/>
                <a:gd name="T9" fmla="*/ 114 h 153"/>
                <a:gd name="T10" fmla="*/ 27 w 78"/>
                <a:gd name="T11" fmla="*/ 153 h 153"/>
                <a:gd name="T12" fmla="*/ 30 w 78"/>
                <a:gd name="T13" fmla="*/ 152 h 153"/>
                <a:gd name="T14" fmla="*/ 72 w 78"/>
                <a:gd name="T15" fmla="*/ 43 h 1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8" h="153">
                  <a:moveTo>
                    <a:pt x="72" y="43"/>
                  </a:moveTo>
                  <a:cubicBezTo>
                    <a:pt x="78" y="24"/>
                    <a:pt x="56" y="0"/>
                    <a:pt x="37" y="6"/>
                  </a:cubicBezTo>
                  <a:cubicBezTo>
                    <a:pt x="30" y="8"/>
                    <a:pt x="24" y="11"/>
                    <a:pt x="21" y="17"/>
                  </a:cubicBezTo>
                  <a:cubicBezTo>
                    <a:pt x="12" y="32"/>
                    <a:pt x="10" y="83"/>
                    <a:pt x="3" y="114"/>
                  </a:cubicBezTo>
                  <a:cubicBezTo>
                    <a:pt x="2" y="114"/>
                    <a:pt x="1" y="114"/>
                    <a:pt x="0" y="114"/>
                  </a:cubicBezTo>
                  <a:cubicBezTo>
                    <a:pt x="11" y="130"/>
                    <a:pt x="17" y="138"/>
                    <a:pt x="27" y="153"/>
                  </a:cubicBezTo>
                  <a:cubicBezTo>
                    <a:pt x="28" y="152"/>
                    <a:pt x="29" y="152"/>
                    <a:pt x="30" y="152"/>
                  </a:cubicBezTo>
                  <a:cubicBezTo>
                    <a:pt x="33" y="150"/>
                    <a:pt x="72" y="43"/>
                    <a:pt x="72" y="43"/>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151" name="Freeform 519">
              <a:extLst>
                <a:ext uri="{FF2B5EF4-FFF2-40B4-BE49-F238E27FC236}">
                  <a16:creationId xmlns:a16="http://schemas.microsoft.com/office/drawing/2014/main" id="{F38677FE-9BAA-9290-6CC4-C903881238EE}"/>
                </a:ext>
              </a:extLst>
            </p:cNvPr>
            <p:cNvSpPr>
              <a:spLocks/>
            </p:cNvSpPr>
            <p:nvPr/>
          </p:nvSpPr>
          <p:spPr bwMode="auto">
            <a:xfrm>
              <a:off x="5296" y="7787"/>
              <a:ext cx="474" cy="207"/>
            </a:xfrm>
            <a:custGeom>
              <a:avLst/>
              <a:gdLst>
                <a:gd name="T0" fmla="*/ 5 w 94"/>
                <a:gd name="T1" fmla="*/ 3 h 41"/>
                <a:gd name="T2" fmla="*/ 37 w 94"/>
                <a:gd name="T3" fmla="*/ 0 h 41"/>
                <a:gd name="T4" fmla="*/ 69 w 94"/>
                <a:gd name="T5" fmla="*/ 7 h 41"/>
                <a:gd name="T6" fmla="*/ 93 w 94"/>
                <a:gd name="T7" fmla="*/ 11 h 41"/>
                <a:gd name="T8" fmla="*/ 93 w 94"/>
                <a:gd name="T9" fmla="*/ 14 h 41"/>
                <a:gd name="T10" fmla="*/ 93 w 94"/>
                <a:gd name="T11" fmla="*/ 14 h 41"/>
                <a:gd name="T12" fmla="*/ 93 w 94"/>
                <a:gd name="T13" fmla="*/ 14 h 41"/>
                <a:gd name="T14" fmla="*/ 93 w 94"/>
                <a:gd name="T15" fmla="*/ 14 h 41"/>
                <a:gd name="T16" fmla="*/ 85 w 94"/>
                <a:gd name="T17" fmla="*/ 29 h 41"/>
                <a:gd name="T18" fmla="*/ 54 w 94"/>
                <a:gd name="T19" fmla="*/ 35 h 41"/>
                <a:gd name="T20" fmla="*/ 37 w 94"/>
                <a:gd name="T21" fmla="*/ 36 h 41"/>
                <a:gd name="T22" fmla="*/ 5 w 94"/>
                <a:gd name="T23" fmla="*/ 36 h 41"/>
                <a:gd name="T24" fmla="*/ 5 w 94"/>
                <a:gd name="T25" fmla="*/ 32 h 41"/>
                <a:gd name="T26" fmla="*/ 5 w 94"/>
                <a:gd name="T27" fmla="*/ 3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4" h="41">
                  <a:moveTo>
                    <a:pt x="5" y="3"/>
                  </a:moveTo>
                  <a:cubicBezTo>
                    <a:pt x="37" y="0"/>
                    <a:pt x="37" y="0"/>
                    <a:pt x="37" y="0"/>
                  </a:cubicBezTo>
                  <a:cubicBezTo>
                    <a:pt x="37" y="0"/>
                    <a:pt x="57" y="6"/>
                    <a:pt x="69" y="7"/>
                  </a:cubicBezTo>
                  <a:cubicBezTo>
                    <a:pt x="81" y="9"/>
                    <a:pt x="90" y="7"/>
                    <a:pt x="93" y="11"/>
                  </a:cubicBezTo>
                  <a:cubicBezTo>
                    <a:pt x="93" y="12"/>
                    <a:pt x="94" y="13"/>
                    <a:pt x="93" y="14"/>
                  </a:cubicBezTo>
                  <a:cubicBezTo>
                    <a:pt x="93" y="14"/>
                    <a:pt x="93" y="14"/>
                    <a:pt x="93" y="14"/>
                  </a:cubicBezTo>
                  <a:cubicBezTo>
                    <a:pt x="93" y="14"/>
                    <a:pt x="93" y="14"/>
                    <a:pt x="93" y="14"/>
                  </a:cubicBezTo>
                  <a:cubicBezTo>
                    <a:pt x="93" y="14"/>
                    <a:pt x="93" y="14"/>
                    <a:pt x="93" y="14"/>
                  </a:cubicBezTo>
                  <a:cubicBezTo>
                    <a:pt x="94" y="21"/>
                    <a:pt x="88" y="27"/>
                    <a:pt x="85" y="29"/>
                  </a:cubicBezTo>
                  <a:cubicBezTo>
                    <a:pt x="79" y="33"/>
                    <a:pt x="72" y="36"/>
                    <a:pt x="54" y="35"/>
                  </a:cubicBezTo>
                  <a:cubicBezTo>
                    <a:pt x="49" y="33"/>
                    <a:pt x="40" y="31"/>
                    <a:pt x="37" y="36"/>
                  </a:cubicBezTo>
                  <a:cubicBezTo>
                    <a:pt x="32" y="39"/>
                    <a:pt x="13" y="41"/>
                    <a:pt x="5" y="36"/>
                  </a:cubicBezTo>
                  <a:cubicBezTo>
                    <a:pt x="5" y="32"/>
                    <a:pt x="5" y="32"/>
                    <a:pt x="5" y="32"/>
                  </a:cubicBezTo>
                  <a:cubicBezTo>
                    <a:pt x="0" y="27"/>
                    <a:pt x="5" y="3"/>
                    <a:pt x="5" y="3"/>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152" name="Freeform 520">
              <a:extLst>
                <a:ext uri="{FF2B5EF4-FFF2-40B4-BE49-F238E27FC236}">
                  <a16:creationId xmlns:a16="http://schemas.microsoft.com/office/drawing/2014/main" id="{5AD57B36-0856-2B0F-AA59-FA95291E95CD}"/>
                </a:ext>
              </a:extLst>
            </p:cNvPr>
            <p:cNvSpPr>
              <a:spLocks/>
            </p:cNvSpPr>
            <p:nvPr/>
          </p:nvSpPr>
          <p:spPr bwMode="auto">
            <a:xfrm>
              <a:off x="5201" y="6327"/>
              <a:ext cx="453" cy="1541"/>
            </a:xfrm>
            <a:custGeom>
              <a:avLst/>
              <a:gdLst>
                <a:gd name="T0" fmla="*/ 10 w 90"/>
                <a:gd name="T1" fmla="*/ 0 h 306"/>
                <a:gd name="T2" fmla="*/ 34 w 90"/>
                <a:gd name="T3" fmla="*/ 157 h 306"/>
                <a:gd name="T4" fmla="*/ 22 w 90"/>
                <a:gd name="T5" fmla="*/ 292 h 306"/>
                <a:gd name="T6" fmla="*/ 64 w 90"/>
                <a:gd name="T7" fmla="*/ 290 h 306"/>
                <a:gd name="T8" fmla="*/ 88 w 90"/>
                <a:gd name="T9" fmla="*/ 2 h 306"/>
                <a:gd name="T10" fmla="*/ 10 w 90"/>
                <a:gd name="T11" fmla="*/ 0 h 306"/>
              </a:gdLst>
              <a:ahLst/>
              <a:cxnLst>
                <a:cxn ang="0">
                  <a:pos x="T0" y="T1"/>
                </a:cxn>
                <a:cxn ang="0">
                  <a:pos x="T2" y="T3"/>
                </a:cxn>
                <a:cxn ang="0">
                  <a:pos x="T4" y="T5"/>
                </a:cxn>
                <a:cxn ang="0">
                  <a:pos x="T6" y="T7"/>
                </a:cxn>
                <a:cxn ang="0">
                  <a:pos x="T8" y="T9"/>
                </a:cxn>
                <a:cxn ang="0">
                  <a:pos x="T10" y="T11"/>
                </a:cxn>
              </a:cxnLst>
              <a:rect l="0" t="0" r="r" b="b"/>
              <a:pathLst>
                <a:path w="90" h="306">
                  <a:moveTo>
                    <a:pt x="10" y="0"/>
                  </a:moveTo>
                  <a:cubicBezTo>
                    <a:pt x="0" y="54"/>
                    <a:pt x="37" y="113"/>
                    <a:pt x="34" y="157"/>
                  </a:cubicBezTo>
                  <a:cubicBezTo>
                    <a:pt x="30" y="217"/>
                    <a:pt x="28" y="243"/>
                    <a:pt x="22" y="292"/>
                  </a:cubicBezTo>
                  <a:cubicBezTo>
                    <a:pt x="22" y="292"/>
                    <a:pt x="46" y="306"/>
                    <a:pt x="64" y="290"/>
                  </a:cubicBezTo>
                  <a:cubicBezTo>
                    <a:pt x="82" y="194"/>
                    <a:pt x="90" y="177"/>
                    <a:pt x="88" y="2"/>
                  </a:cubicBezTo>
                  <a:lnTo>
                    <a:pt x="10"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153" name="Freeform 521">
              <a:extLst>
                <a:ext uri="{FF2B5EF4-FFF2-40B4-BE49-F238E27FC236}">
                  <a16:creationId xmlns:a16="http://schemas.microsoft.com/office/drawing/2014/main" id="{0242FCD8-AA08-2BA3-EA08-5AEFA3D26318}"/>
                </a:ext>
              </a:extLst>
            </p:cNvPr>
            <p:cNvSpPr>
              <a:spLocks/>
            </p:cNvSpPr>
            <p:nvPr/>
          </p:nvSpPr>
          <p:spPr bwMode="auto">
            <a:xfrm>
              <a:off x="5619" y="4897"/>
              <a:ext cx="433" cy="624"/>
            </a:xfrm>
            <a:custGeom>
              <a:avLst/>
              <a:gdLst>
                <a:gd name="T0" fmla="*/ 75 w 86"/>
                <a:gd name="T1" fmla="*/ 35 h 124"/>
                <a:gd name="T2" fmla="*/ 62 w 86"/>
                <a:gd name="T3" fmla="*/ 112 h 124"/>
                <a:gd name="T4" fmla="*/ 21 w 86"/>
                <a:gd name="T5" fmla="*/ 109 h 124"/>
                <a:gd name="T6" fmla="*/ 4 w 86"/>
                <a:gd name="T7" fmla="*/ 49 h 124"/>
                <a:gd name="T8" fmla="*/ 75 w 86"/>
                <a:gd name="T9" fmla="*/ 35 h 124"/>
              </a:gdLst>
              <a:ahLst/>
              <a:cxnLst>
                <a:cxn ang="0">
                  <a:pos x="T0" y="T1"/>
                </a:cxn>
                <a:cxn ang="0">
                  <a:pos x="T2" y="T3"/>
                </a:cxn>
                <a:cxn ang="0">
                  <a:pos x="T4" y="T5"/>
                </a:cxn>
                <a:cxn ang="0">
                  <a:pos x="T6" y="T7"/>
                </a:cxn>
                <a:cxn ang="0">
                  <a:pos x="T8" y="T9"/>
                </a:cxn>
              </a:cxnLst>
              <a:rect l="0" t="0" r="r" b="b"/>
              <a:pathLst>
                <a:path w="86" h="124">
                  <a:moveTo>
                    <a:pt x="75" y="35"/>
                  </a:moveTo>
                  <a:cubicBezTo>
                    <a:pt x="86" y="48"/>
                    <a:pt x="77" y="99"/>
                    <a:pt x="62" y="112"/>
                  </a:cubicBezTo>
                  <a:cubicBezTo>
                    <a:pt x="47" y="124"/>
                    <a:pt x="34" y="120"/>
                    <a:pt x="21" y="109"/>
                  </a:cubicBezTo>
                  <a:cubicBezTo>
                    <a:pt x="8" y="98"/>
                    <a:pt x="0" y="70"/>
                    <a:pt x="4" y="49"/>
                  </a:cubicBezTo>
                  <a:cubicBezTo>
                    <a:pt x="8" y="21"/>
                    <a:pt x="45" y="0"/>
                    <a:pt x="75" y="35"/>
                  </a:cubicBezTo>
                  <a:close/>
                </a:path>
              </a:pathLst>
            </a:custGeom>
            <a:solidFill>
              <a:srgbClr val="F2A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154" name="Freeform 522">
              <a:extLst>
                <a:ext uri="{FF2B5EF4-FFF2-40B4-BE49-F238E27FC236}">
                  <a16:creationId xmlns:a16="http://schemas.microsoft.com/office/drawing/2014/main" id="{67F2D637-E1C7-5585-3A59-4F3A61C7DA4A}"/>
                </a:ext>
              </a:extLst>
            </p:cNvPr>
            <p:cNvSpPr>
              <a:spLocks/>
            </p:cNvSpPr>
            <p:nvPr/>
          </p:nvSpPr>
          <p:spPr bwMode="auto">
            <a:xfrm>
              <a:off x="5604" y="4937"/>
              <a:ext cx="463" cy="544"/>
            </a:xfrm>
            <a:custGeom>
              <a:avLst/>
              <a:gdLst>
                <a:gd name="T0" fmla="*/ 82 w 92"/>
                <a:gd name="T1" fmla="*/ 33 h 108"/>
                <a:gd name="T2" fmla="*/ 83 w 92"/>
                <a:gd name="T3" fmla="*/ 47 h 108"/>
                <a:gd name="T4" fmla="*/ 77 w 92"/>
                <a:gd name="T5" fmla="*/ 66 h 108"/>
                <a:gd name="T6" fmla="*/ 74 w 92"/>
                <a:gd name="T7" fmla="*/ 74 h 108"/>
                <a:gd name="T8" fmla="*/ 68 w 92"/>
                <a:gd name="T9" fmla="*/ 59 h 108"/>
                <a:gd name="T10" fmla="*/ 66 w 92"/>
                <a:gd name="T11" fmla="*/ 80 h 108"/>
                <a:gd name="T12" fmla="*/ 52 w 92"/>
                <a:gd name="T13" fmla="*/ 106 h 108"/>
                <a:gd name="T14" fmla="*/ 19 w 92"/>
                <a:gd name="T15" fmla="*/ 95 h 108"/>
                <a:gd name="T16" fmla="*/ 3 w 92"/>
                <a:gd name="T17" fmla="*/ 45 h 108"/>
                <a:gd name="T18" fmla="*/ 17 w 92"/>
                <a:gd name="T19" fmla="*/ 15 h 108"/>
                <a:gd name="T20" fmla="*/ 82 w 92"/>
                <a:gd name="T21" fmla="*/ 12 h 108"/>
                <a:gd name="T22" fmla="*/ 82 w 92"/>
                <a:gd name="T23" fmla="*/ 33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2" h="108">
                  <a:moveTo>
                    <a:pt x="82" y="33"/>
                  </a:moveTo>
                  <a:cubicBezTo>
                    <a:pt x="82" y="33"/>
                    <a:pt x="84" y="38"/>
                    <a:pt x="83" y="47"/>
                  </a:cubicBezTo>
                  <a:cubicBezTo>
                    <a:pt x="82" y="56"/>
                    <a:pt x="78" y="61"/>
                    <a:pt x="77" y="66"/>
                  </a:cubicBezTo>
                  <a:cubicBezTo>
                    <a:pt x="75" y="70"/>
                    <a:pt x="76" y="73"/>
                    <a:pt x="74" y="74"/>
                  </a:cubicBezTo>
                  <a:cubicBezTo>
                    <a:pt x="72" y="76"/>
                    <a:pt x="72" y="63"/>
                    <a:pt x="68" y="59"/>
                  </a:cubicBezTo>
                  <a:cubicBezTo>
                    <a:pt x="64" y="56"/>
                    <a:pt x="58" y="71"/>
                    <a:pt x="66" y="80"/>
                  </a:cubicBezTo>
                  <a:cubicBezTo>
                    <a:pt x="67" y="88"/>
                    <a:pt x="56" y="103"/>
                    <a:pt x="52" y="106"/>
                  </a:cubicBezTo>
                  <a:cubicBezTo>
                    <a:pt x="47" y="108"/>
                    <a:pt x="30" y="106"/>
                    <a:pt x="19" y="95"/>
                  </a:cubicBezTo>
                  <a:cubicBezTo>
                    <a:pt x="8" y="84"/>
                    <a:pt x="6" y="67"/>
                    <a:pt x="3" y="45"/>
                  </a:cubicBezTo>
                  <a:cubicBezTo>
                    <a:pt x="0" y="22"/>
                    <a:pt x="17" y="15"/>
                    <a:pt x="17" y="15"/>
                  </a:cubicBezTo>
                  <a:cubicBezTo>
                    <a:pt x="17" y="0"/>
                    <a:pt x="65" y="4"/>
                    <a:pt x="82" y="12"/>
                  </a:cubicBezTo>
                  <a:cubicBezTo>
                    <a:pt x="92" y="17"/>
                    <a:pt x="82" y="33"/>
                    <a:pt x="82" y="33"/>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155" name="Freeform 523">
              <a:extLst>
                <a:ext uri="{FF2B5EF4-FFF2-40B4-BE49-F238E27FC236}">
                  <a16:creationId xmlns:a16="http://schemas.microsoft.com/office/drawing/2014/main" id="{60A31992-0183-8200-0326-89AF308D7FDC}"/>
                </a:ext>
              </a:extLst>
            </p:cNvPr>
            <p:cNvSpPr>
              <a:spLocks/>
            </p:cNvSpPr>
            <p:nvPr/>
          </p:nvSpPr>
          <p:spPr bwMode="auto">
            <a:xfrm>
              <a:off x="5604" y="7933"/>
              <a:ext cx="473" cy="207"/>
            </a:xfrm>
            <a:custGeom>
              <a:avLst/>
              <a:gdLst>
                <a:gd name="T0" fmla="*/ 5 w 94"/>
                <a:gd name="T1" fmla="*/ 3 h 41"/>
                <a:gd name="T2" fmla="*/ 37 w 94"/>
                <a:gd name="T3" fmla="*/ 0 h 41"/>
                <a:gd name="T4" fmla="*/ 69 w 94"/>
                <a:gd name="T5" fmla="*/ 7 h 41"/>
                <a:gd name="T6" fmla="*/ 93 w 94"/>
                <a:gd name="T7" fmla="*/ 11 h 41"/>
                <a:gd name="T8" fmla="*/ 93 w 94"/>
                <a:gd name="T9" fmla="*/ 14 h 41"/>
                <a:gd name="T10" fmla="*/ 93 w 94"/>
                <a:gd name="T11" fmla="*/ 14 h 41"/>
                <a:gd name="T12" fmla="*/ 93 w 94"/>
                <a:gd name="T13" fmla="*/ 14 h 41"/>
                <a:gd name="T14" fmla="*/ 93 w 94"/>
                <a:gd name="T15" fmla="*/ 14 h 41"/>
                <a:gd name="T16" fmla="*/ 85 w 94"/>
                <a:gd name="T17" fmla="*/ 29 h 41"/>
                <a:gd name="T18" fmla="*/ 54 w 94"/>
                <a:gd name="T19" fmla="*/ 34 h 41"/>
                <a:gd name="T20" fmla="*/ 37 w 94"/>
                <a:gd name="T21" fmla="*/ 36 h 41"/>
                <a:gd name="T22" fmla="*/ 5 w 94"/>
                <a:gd name="T23" fmla="*/ 36 h 41"/>
                <a:gd name="T24" fmla="*/ 5 w 94"/>
                <a:gd name="T25" fmla="*/ 32 h 41"/>
                <a:gd name="T26" fmla="*/ 5 w 94"/>
                <a:gd name="T27" fmla="*/ 3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4" h="41">
                  <a:moveTo>
                    <a:pt x="5" y="3"/>
                  </a:moveTo>
                  <a:cubicBezTo>
                    <a:pt x="37" y="0"/>
                    <a:pt x="37" y="0"/>
                    <a:pt x="37" y="0"/>
                  </a:cubicBezTo>
                  <a:cubicBezTo>
                    <a:pt x="37" y="0"/>
                    <a:pt x="57" y="5"/>
                    <a:pt x="69" y="7"/>
                  </a:cubicBezTo>
                  <a:cubicBezTo>
                    <a:pt x="81" y="9"/>
                    <a:pt x="90" y="7"/>
                    <a:pt x="93" y="11"/>
                  </a:cubicBezTo>
                  <a:cubicBezTo>
                    <a:pt x="93" y="12"/>
                    <a:pt x="93" y="13"/>
                    <a:pt x="93" y="14"/>
                  </a:cubicBezTo>
                  <a:cubicBezTo>
                    <a:pt x="93" y="14"/>
                    <a:pt x="93" y="14"/>
                    <a:pt x="93" y="14"/>
                  </a:cubicBezTo>
                  <a:cubicBezTo>
                    <a:pt x="93" y="14"/>
                    <a:pt x="93" y="14"/>
                    <a:pt x="93" y="14"/>
                  </a:cubicBezTo>
                  <a:cubicBezTo>
                    <a:pt x="93" y="14"/>
                    <a:pt x="93" y="14"/>
                    <a:pt x="93" y="14"/>
                  </a:cubicBezTo>
                  <a:cubicBezTo>
                    <a:pt x="94" y="21"/>
                    <a:pt x="88" y="26"/>
                    <a:pt x="85" y="29"/>
                  </a:cubicBezTo>
                  <a:cubicBezTo>
                    <a:pt x="79" y="33"/>
                    <a:pt x="72" y="36"/>
                    <a:pt x="54" y="34"/>
                  </a:cubicBezTo>
                  <a:cubicBezTo>
                    <a:pt x="49" y="32"/>
                    <a:pt x="40" y="31"/>
                    <a:pt x="37" y="36"/>
                  </a:cubicBezTo>
                  <a:cubicBezTo>
                    <a:pt x="32" y="38"/>
                    <a:pt x="13" y="41"/>
                    <a:pt x="5" y="36"/>
                  </a:cubicBezTo>
                  <a:cubicBezTo>
                    <a:pt x="5" y="32"/>
                    <a:pt x="5" y="32"/>
                    <a:pt x="5" y="32"/>
                  </a:cubicBezTo>
                  <a:cubicBezTo>
                    <a:pt x="0" y="27"/>
                    <a:pt x="5" y="3"/>
                    <a:pt x="5" y="3"/>
                  </a:cubicBezTo>
                  <a:close/>
                </a:path>
              </a:pathLst>
            </a:custGeom>
            <a:solidFill>
              <a:srgbClr val="112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156" name="Freeform 524">
              <a:extLst>
                <a:ext uri="{FF2B5EF4-FFF2-40B4-BE49-F238E27FC236}">
                  <a16:creationId xmlns:a16="http://schemas.microsoft.com/office/drawing/2014/main" id="{6A1B45B5-4ECC-71C8-6E40-ACE0F44C1481}"/>
                </a:ext>
              </a:extLst>
            </p:cNvPr>
            <p:cNvSpPr>
              <a:spLocks/>
            </p:cNvSpPr>
            <p:nvPr/>
          </p:nvSpPr>
          <p:spPr bwMode="auto">
            <a:xfrm>
              <a:off x="5357" y="6397"/>
              <a:ext cx="534" cy="1677"/>
            </a:xfrm>
            <a:custGeom>
              <a:avLst/>
              <a:gdLst>
                <a:gd name="T0" fmla="*/ 3 w 106"/>
                <a:gd name="T1" fmla="*/ 0 h 333"/>
                <a:gd name="T2" fmla="*/ 48 w 106"/>
                <a:gd name="T3" fmla="*/ 160 h 333"/>
                <a:gd name="T4" fmla="*/ 51 w 106"/>
                <a:gd name="T5" fmla="*/ 314 h 333"/>
                <a:gd name="T6" fmla="*/ 94 w 106"/>
                <a:gd name="T7" fmla="*/ 303 h 333"/>
                <a:gd name="T8" fmla="*/ 81 w 106"/>
                <a:gd name="T9" fmla="*/ 2 h 333"/>
                <a:gd name="T10" fmla="*/ 3 w 106"/>
                <a:gd name="T11" fmla="*/ 0 h 333"/>
              </a:gdLst>
              <a:ahLst/>
              <a:cxnLst>
                <a:cxn ang="0">
                  <a:pos x="T0" y="T1"/>
                </a:cxn>
                <a:cxn ang="0">
                  <a:pos x="T2" y="T3"/>
                </a:cxn>
                <a:cxn ang="0">
                  <a:pos x="T4" y="T5"/>
                </a:cxn>
                <a:cxn ang="0">
                  <a:pos x="T6" y="T7"/>
                </a:cxn>
                <a:cxn ang="0">
                  <a:pos x="T8" y="T9"/>
                </a:cxn>
                <a:cxn ang="0">
                  <a:pos x="T10" y="T11"/>
                </a:cxn>
              </a:cxnLst>
              <a:rect l="0" t="0" r="r" b="b"/>
              <a:pathLst>
                <a:path w="106" h="333">
                  <a:moveTo>
                    <a:pt x="3" y="0"/>
                  </a:moveTo>
                  <a:cubicBezTo>
                    <a:pt x="0" y="55"/>
                    <a:pt x="45" y="115"/>
                    <a:pt x="48" y="160"/>
                  </a:cubicBezTo>
                  <a:cubicBezTo>
                    <a:pt x="51" y="221"/>
                    <a:pt x="51" y="264"/>
                    <a:pt x="51" y="314"/>
                  </a:cubicBezTo>
                  <a:cubicBezTo>
                    <a:pt x="51" y="314"/>
                    <a:pt x="92" y="333"/>
                    <a:pt x="94" y="303"/>
                  </a:cubicBezTo>
                  <a:cubicBezTo>
                    <a:pt x="100" y="206"/>
                    <a:pt x="106" y="180"/>
                    <a:pt x="81" y="2"/>
                  </a:cubicBezTo>
                  <a:lnTo>
                    <a:pt x="3" y="0"/>
                  </a:lnTo>
                  <a:close/>
                </a:path>
              </a:pathLst>
            </a:custGeom>
            <a:solidFill>
              <a:srgbClr val="606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157" name="Freeform 525">
              <a:extLst>
                <a:ext uri="{FF2B5EF4-FFF2-40B4-BE49-F238E27FC236}">
                  <a16:creationId xmlns:a16="http://schemas.microsoft.com/office/drawing/2014/main" id="{BC9846F7-45D8-222A-C501-725F08C9F529}"/>
                </a:ext>
              </a:extLst>
            </p:cNvPr>
            <p:cNvSpPr>
              <a:spLocks/>
            </p:cNvSpPr>
            <p:nvPr/>
          </p:nvSpPr>
          <p:spPr bwMode="auto">
            <a:xfrm>
              <a:off x="5221" y="5294"/>
              <a:ext cx="806" cy="1320"/>
            </a:xfrm>
            <a:custGeom>
              <a:avLst/>
              <a:gdLst>
                <a:gd name="T0" fmla="*/ 137 w 160"/>
                <a:gd name="T1" fmla="*/ 42 h 262"/>
                <a:gd name="T2" fmla="*/ 47 w 160"/>
                <a:gd name="T3" fmla="*/ 40 h 262"/>
                <a:gd name="T4" fmla="*/ 4 w 160"/>
                <a:gd name="T5" fmla="*/ 215 h 262"/>
                <a:gd name="T6" fmla="*/ 105 w 160"/>
                <a:gd name="T7" fmla="*/ 261 h 262"/>
                <a:gd name="T8" fmla="*/ 113 w 160"/>
                <a:gd name="T9" fmla="*/ 255 h 262"/>
                <a:gd name="T10" fmla="*/ 111 w 160"/>
                <a:gd name="T11" fmla="*/ 240 h 262"/>
                <a:gd name="T12" fmla="*/ 116 w 160"/>
                <a:gd name="T13" fmla="*/ 232 h 262"/>
                <a:gd name="T14" fmla="*/ 120 w 160"/>
                <a:gd name="T15" fmla="*/ 224 h 262"/>
                <a:gd name="T16" fmla="*/ 117 w 160"/>
                <a:gd name="T17" fmla="*/ 210 h 262"/>
                <a:gd name="T18" fmla="*/ 119 w 160"/>
                <a:gd name="T19" fmla="*/ 199 h 262"/>
                <a:gd name="T20" fmla="*/ 147 w 160"/>
                <a:gd name="T21" fmla="*/ 114 h 262"/>
                <a:gd name="T22" fmla="*/ 144 w 160"/>
                <a:gd name="T23" fmla="*/ 47 h 262"/>
                <a:gd name="T24" fmla="*/ 137 w 160"/>
                <a:gd name="T25" fmla="*/ 42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 h="262">
                  <a:moveTo>
                    <a:pt x="137" y="42"/>
                  </a:moveTo>
                  <a:cubicBezTo>
                    <a:pt x="114" y="31"/>
                    <a:pt x="77" y="0"/>
                    <a:pt x="47" y="40"/>
                  </a:cubicBezTo>
                  <a:cubicBezTo>
                    <a:pt x="19" y="78"/>
                    <a:pt x="7" y="192"/>
                    <a:pt x="4" y="215"/>
                  </a:cubicBezTo>
                  <a:cubicBezTo>
                    <a:pt x="0" y="246"/>
                    <a:pt x="86" y="262"/>
                    <a:pt x="105" y="261"/>
                  </a:cubicBezTo>
                  <a:cubicBezTo>
                    <a:pt x="109" y="261"/>
                    <a:pt x="112" y="259"/>
                    <a:pt x="113" y="255"/>
                  </a:cubicBezTo>
                  <a:cubicBezTo>
                    <a:pt x="115" y="249"/>
                    <a:pt x="110" y="245"/>
                    <a:pt x="111" y="240"/>
                  </a:cubicBezTo>
                  <a:cubicBezTo>
                    <a:pt x="112" y="237"/>
                    <a:pt x="114" y="235"/>
                    <a:pt x="116" y="232"/>
                  </a:cubicBezTo>
                  <a:cubicBezTo>
                    <a:pt x="118" y="230"/>
                    <a:pt x="120" y="227"/>
                    <a:pt x="120" y="224"/>
                  </a:cubicBezTo>
                  <a:cubicBezTo>
                    <a:pt x="121" y="219"/>
                    <a:pt x="118" y="215"/>
                    <a:pt x="117" y="210"/>
                  </a:cubicBezTo>
                  <a:cubicBezTo>
                    <a:pt x="117" y="206"/>
                    <a:pt x="118" y="203"/>
                    <a:pt x="119" y="199"/>
                  </a:cubicBezTo>
                  <a:cubicBezTo>
                    <a:pt x="126" y="170"/>
                    <a:pt x="140" y="143"/>
                    <a:pt x="147" y="114"/>
                  </a:cubicBezTo>
                  <a:cubicBezTo>
                    <a:pt x="152" y="95"/>
                    <a:pt x="160" y="63"/>
                    <a:pt x="144" y="47"/>
                  </a:cubicBezTo>
                  <a:cubicBezTo>
                    <a:pt x="142" y="45"/>
                    <a:pt x="139" y="42"/>
                    <a:pt x="137" y="42"/>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158" name="Freeform 526">
              <a:extLst>
                <a:ext uri="{FF2B5EF4-FFF2-40B4-BE49-F238E27FC236}">
                  <a16:creationId xmlns:a16="http://schemas.microsoft.com/office/drawing/2014/main" id="{A80A2995-E716-146A-8F74-8E69215ACE7B}"/>
                </a:ext>
              </a:extLst>
            </p:cNvPr>
            <p:cNvSpPr>
              <a:spLocks/>
            </p:cNvSpPr>
            <p:nvPr/>
          </p:nvSpPr>
          <p:spPr bwMode="auto">
            <a:xfrm>
              <a:off x="5765" y="5466"/>
              <a:ext cx="660" cy="1012"/>
            </a:xfrm>
            <a:custGeom>
              <a:avLst/>
              <a:gdLst>
                <a:gd name="T0" fmla="*/ 43 w 131"/>
                <a:gd name="T1" fmla="*/ 23 h 201"/>
                <a:gd name="T2" fmla="*/ 80 w 131"/>
                <a:gd name="T3" fmla="*/ 132 h 201"/>
                <a:gd name="T4" fmla="*/ 131 w 131"/>
                <a:gd name="T5" fmla="*/ 186 h 201"/>
                <a:gd name="T6" fmla="*/ 107 w 131"/>
                <a:gd name="T7" fmla="*/ 201 h 201"/>
                <a:gd name="T8" fmla="*/ 40 w 131"/>
                <a:gd name="T9" fmla="*/ 137 h 201"/>
                <a:gd name="T10" fmla="*/ 4 w 131"/>
                <a:gd name="T11" fmla="*/ 57 h 201"/>
                <a:gd name="T12" fmla="*/ 43 w 131"/>
                <a:gd name="T13" fmla="*/ 23 h 201"/>
              </a:gdLst>
              <a:ahLst/>
              <a:cxnLst>
                <a:cxn ang="0">
                  <a:pos x="T0" y="T1"/>
                </a:cxn>
                <a:cxn ang="0">
                  <a:pos x="T2" y="T3"/>
                </a:cxn>
                <a:cxn ang="0">
                  <a:pos x="T4" y="T5"/>
                </a:cxn>
                <a:cxn ang="0">
                  <a:pos x="T6" y="T7"/>
                </a:cxn>
                <a:cxn ang="0">
                  <a:pos x="T8" y="T9"/>
                </a:cxn>
                <a:cxn ang="0">
                  <a:pos x="T10" y="T11"/>
                </a:cxn>
                <a:cxn ang="0">
                  <a:pos x="T12" y="T13"/>
                </a:cxn>
              </a:cxnLst>
              <a:rect l="0" t="0" r="r" b="b"/>
              <a:pathLst>
                <a:path w="131" h="201">
                  <a:moveTo>
                    <a:pt x="43" y="23"/>
                  </a:moveTo>
                  <a:cubicBezTo>
                    <a:pt x="61" y="81"/>
                    <a:pt x="62" y="109"/>
                    <a:pt x="80" y="132"/>
                  </a:cubicBezTo>
                  <a:cubicBezTo>
                    <a:pt x="82" y="134"/>
                    <a:pt x="131" y="186"/>
                    <a:pt x="131" y="186"/>
                  </a:cubicBezTo>
                  <a:cubicBezTo>
                    <a:pt x="131" y="186"/>
                    <a:pt x="124" y="198"/>
                    <a:pt x="107" y="201"/>
                  </a:cubicBezTo>
                  <a:cubicBezTo>
                    <a:pt x="79" y="190"/>
                    <a:pt x="48" y="146"/>
                    <a:pt x="40" y="137"/>
                  </a:cubicBezTo>
                  <a:cubicBezTo>
                    <a:pt x="35" y="132"/>
                    <a:pt x="8" y="82"/>
                    <a:pt x="4" y="57"/>
                  </a:cubicBezTo>
                  <a:cubicBezTo>
                    <a:pt x="0" y="32"/>
                    <a:pt x="35" y="0"/>
                    <a:pt x="43" y="23"/>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159" name="Freeform 527">
              <a:extLst>
                <a:ext uri="{FF2B5EF4-FFF2-40B4-BE49-F238E27FC236}">
                  <a16:creationId xmlns:a16="http://schemas.microsoft.com/office/drawing/2014/main" id="{9E850728-682D-5196-A68F-1834B36258C7}"/>
                </a:ext>
              </a:extLst>
            </p:cNvPr>
            <p:cNvSpPr>
              <a:spLocks/>
            </p:cNvSpPr>
            <p:nvPr/>
          </p:nvSpPr>
          <p:spPr bwMode="auto">
            <a:xfrm>
              <a:off x="9491" y="4977"/>
              <a:ext cx="318" cy="474"/>
            </a:xfrm>
            <a:custGeom>
              <a:avLst/>
              <a:gdLst>
                <a:gd name="T0" fmla="*/ 3 w 63"/>
                <a:gd name="T1" fmla="*/ 80 h 94"/>
                <a:gd name="T2" fmla="*/ 33 w 63"/>
                <a:gd name="T3" fmla="*/ 76 h 94"/>
                <a:gd name="T4" fmla="*/ 63 w 63"/>
                <a:gd name="T5" fmla="*/ 0 h 94"/>
                <a:gd name="T6" fmla="*/ 49 w 63"/>
                <a:gd name="T7" fmla="*/ 70 h 94"/>
                <a:gd name="T8" fmla="*/ 22 w 63"/>
                <a:gd name="T9" fmla="*/ 92 h 94"/>
                <a:gd name="T10" fmla="*/ 0 w 63"/>
                <a:gd name="T11" fmla="*/ 88 h 94"/>
                <a:gd name="T12" fmla="*/ 3 w 63"/>
                <a:gd name="T13" fmla="*/ 80 h 94"/>
              </a:gdLst>
              <a:ahLst/>
              <a:cxnLst>
                <a:cxn ang="0">
                  <a:pos x="T0" y="T1"/>
                </a:cxn>
                <a:cxn ang="0">
                  <a:pos x="T2" y="T3"/>
                </a:cxn>
                <a:cxn ang="0">
                  <a:pos x="T4" y="T5"/>
                </a:cxn>
                <a:cxn ang="0">
                  <a:pos x="T6" y="T7"/>
                </a:cxn>
                <a:cxn ang="0">
                  <a:pos x="T8" y="T9"/>
                </a:cxn>
                <a:cxn ang="0">
                  <a:pos x="T10" y="T11"/>
                </a:cxn>
                <a:cxn ang="0">
                  <a:pos x="T12" y="T13"/>
                </a:cxn>
              </a:cxnLst>
              <a:rect l="0" t="0" r="r" b="b"/>
              <a:pathLst>
                <a:path w="63" h="94">
                  <a:moveTo>
                    <a:pt x="3" y="80"/>
                  </a:moveTo>
                  <a:cubicBezTo>
                    <a:pt x="22" y="79"/>
                    <a:pt x="33" y="76"/>
                    <a:pt x="33" y="76"/>
                  </a:cubicBezTo>
                  <a:cubicBezTo>
                    <a:pt x="33" y="76"/>
                    <a:pt x="57" y="25"/>
                    <a:pt x="63" y="0"/>
                  </a:cubicBezTo>
                  <a:cubicBezTo>
                    <a:pt x="63" y="0"/>
                    <a:pt x="54" y="53"/>
                    <a:pt x="49" y="70"/>
                  </a:cubicBezTo>
                  <a:cubicBezTo>
                    <a:pt x="43" y="87"/>
                    <a:pt x="35" y="94"/>
                    <a:pt x="22" y="92"/>
                  </a:cubicBezTo>
                  <a:cubicBezTo>
                    <a:pt x="9" y="91"/>
                    <a:pt x="0" y="88"/>
                    <a:pt x="0" y="88"/>
                  </a:cubicBezTo>
                  <a:lnTo>
                    <a:pt x="3" y="80"/>
                  </a:lnTo>
                  <a:close/>
                </a:path>
              </a:pathLst>
            </a:custGeom>
            <a:solidFill>
              <a:srgbClr val="3030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160" name="Freeform 528">
              <a:extLst>
                <a:ext uri="{FF2B5EF4-FFF2-40B4-BE49-F238E27FC236}">
                  <a16:creationId xmlns:a16="http://schemas.microsoft.com/office/drawing/2014/main" id="{E063A25C-A9C3-243F-7EBE-EB3000F9AE6F}"/>
                </a:ext>
              </a:extLst>
            </p:cNvPr>
            <p:cNvSpPr>
              <a:spLocks/>
            </p:cNvSpPr>
            <p:nvPr/>
          </p:nvSpPr>
          <p:spPr bwMode="auto">
            <a:xfrm>
              <a:off x="3645" y="6810"/>
              <a:ext cx="1385" cy="534"/>
            </a:xfrm>
            <a:custGeom>
              <a:avLst/>
              <a:gdLst>
                <a:gd name="T0" fmla="*/ 169 w 275"/>
                <a:gd name="T1" fmla="*/ 6 h 106"/>
                <a:gd name="T2" fmla="*/ 193 w 275"/>
                <a:gd name="T3" fmla="*/ 6 h 106"/>
                <a:gd name="T4" fmla="*/ 199 w 275"/>
                <a:gd name="T5" fmla="*/ 7 h 106"/>
                <a:gd name="T6" fmla="*/ 203 w 275"/>
                <a:gd name="T7" fmla="*/ 16 h 106"/>
                <a:gd name="T8" fmla="*/ 206 w 275"/>
                <a:gd name="T9" fmla="*/ 28 h 106"/>
                <a:gd name="T10" fmla="*/ 209 w 275"/>
                <a:gd name="T11" fmla="*/ 11 h 106"/>
                <a:gd name="T12" fmla="*/ 216 w 275"/>
                <a:gd name="T13" fmla="*/ 20 h 106"/>
                <a:gd name="T14" fmla="*/ 217 w 275"/>
                <a:gd name="T15" fmla="*/ 9 h 106"/>
                <a:gd name="T16" fmla="*/ 227 w 275"/>
                <a:gd name="T17" fmla="*/ 14 h 106"/>
                <a:gd name="T18" fmla="*/ 266 w 275"/>
                <a:gd name="T19" fmla="*/ 43 h 106"/>
                <a:gd name="T20" fmla="*/ 250 w 275"/>
                <a:gd name="T21" fmla="*/ 84 h 106"/>
                <a:gd name="T22" fmla="*/ 231 w 275"/>
                <a:gd name="T23" fmla="*/ 96 h 106"/>
                <a:gd name="T24" fmla="*/ 218 w 275"/>
                <a:gd name="T25" fmla="*/ 103 h 106"/>
                <a:gd name="T26" fmla="*/ 212 w 275"/>
                <a:gd name="T27" fmla="*/ 96 h 106"/>
                <a:gd name="T28" fmla="*/ 210 w 275"/>
                <a:gd name="T29" fmla="*/ 103 h 106"/>
                <a:gd name="T30" fmla="*/ 197 w 275"/>
                <a:gd name="T31" fmla="*/ 106 h 106"/>
                <a:gd name="T32" fmla="*/ 191 w 275"/>
                <a:gd name="T33" fmla="*/ 93 h 106"/>
                <a:gd name="T34" fmla="*/ 187 w 275"/>
                <a:gd name="T35" fmla="*/ 104 h 106"/>
                <a:gd name="T36" fmla="*/ 178 w 275"/>
                <a:gd name="T37" fmla="*/ 104 h 106"/>
                <a:gd name="T38" fmla="*/ 143 w 275"/>
                <a:gd name="T39" fmla="*/ 102 h 106"/>
                <a:gd name="T40" fmla="*/ 121 w 275"/>
                <a:gd name="T41" fmla="*/ 101 h 106"/>
                <a:gd name="T42" fmla="*/ 118 w 275"/>
                <a:gd name="T43" fmla="*/ 88 h 106"/>
                <a:gd name="T44" fmla="*/ 115 w 275"/>
                <a:gd name="T45" fmla="*/ 72 h 106"/>
                <a:gd name="T46" fmla="*/ 113 w 275"/>
                <a:gd name="T47" fmla="*/ 78 h 106"/>
                <a:gd name="T48" fmla="*/ 105 w 275"/>
                <a:gd name="T49" fmla="*/ 98 h 106"/>
                <a:gd name="T50" fmla="*/ 76 w 275"/>
                <a:gd name="T51" fmla="*/ 92 h 106"/>
                <a:gd name="T52" fmla="*/ 77 w 275"/>
                <a:gd name="T53" fmla="*/ 77 h 106"/>
                <a:gd name="T54" fmla="*/ 69 w 275"/>
                <a:gd name="T55" fmla="*/ 88 h 106"/>
                <a:gd name="T56" fmla="*/ 67 w 275"/>
                <a:gd name="T57" fmla="*/ 68 h 106"/>
                <a:gd name="T58" fmla="*/ 62 w 275"/>
                <a:gd name="T59" fmla="*/ 77 h 106"/>
                <a:gd name="T60" fmla="*/ 59 w 275"/>
                <a:gd name="T61" fmla="*/ 83 h 106"/>
                <a:gd name="T62" fmla="*/ 40 w 275"/>
                <a:gd name="T63" fmla="*/ 72 h 106"/>
                <a:gd name="T64" fmla="*/ 26 w 275"/>
                <a:gd name="T65" fmla="*/ 63 h 106"/>
                <a:gd name="T66" fmla="*/ 24 w 275"/>
                <a:gd name="T67" fmla="*/ 52 h 106"/>
                <a:gd name="T68" fmla="*/ 20 w 275"/>
                <a:gd name="T69" fmla="*/ 57 h 106"/>
                <a:gd name="T70" fmla="*/ 1 w 275"/>
                <a:gd name="T71" fmla="*/ 41 h 106"/>
                <a:gd name="T72" fmla="*/ 34 w 275"/>
                <a:gd name="T73" fmla="*/ 14 h 106"/>
                <a:gd name="T74" fmla="*/ 41 w 275"/>
                <a:gd name="T75" fmla="*/ 11 h 106"/>
                <a:gd name="T76" fmla="*/ 53 w 275"/>
                <a:gd name="T77" fmla="*/ 23 h 106"/>
                <a:gd name="T78" fmla="*/ 52 w 275"/>
                <a:gd name="T79" fmla="*/ 4 h 106"/>
                <a:gd name="T80" fmla="*/ 73 w 275"/>
                <a:gd name="T81" fmla="*/ 1 h 106"/>
                <a:gd name="T82" fmla="*/ 91 w 275"/>
                <a:gd name="T83" fmla="*/ 0 h 106"/>
                <a:gd name="T84" fmla="*/ 100 w 275"/>
                <a:gd name="T85" fmla="*/ 1 h 106"/>
                <a:gd name="T86" fmla="*/ 110 w 275"/>
                <a:gd name="T87" fmla="*/ 24 h 106"/>
                <a:gd name="T88" fmla="*/ 114 w 275"/>
                <a:gd name="T89" fmla="*/ 6 h 106"/>
                <a:gd name="T90" fmla="*/ 127 w 275"/>
                <a:gd name="T91" fmla="*/ 2 h 106"/>
                <a:gd name="T92" fmla="*/ 129 w 275"/>
                <a:gd name="T93" fmla="*/ 11 h 106"/>
                <a:gd name="T94" fmla="*/ 133 w 275"/>
                <a:gd name="T95" fmla="*/ 4 h 106"/>
                <a:gd name="T96" fmla="*/ 140 w 275"/>
                <a:gd name="T97" fmla="*/ 20 h 106"/>
                <a:gd name="T98" fmla="*/ 143 w 275"/>
                <a:gd name="T99" fmla="*/ 9 h 106"/>
                <a:gd name="T100" fmla="*/ 146 w 275"/>
                <a:gd name="T101" fmla="*/ 4 h 106"/>
                <a:gd name="T102" fmla="*/ 168 w 275"/>
                <a:gd name="T103" fmla="*/ 5 h 106"/>
                <a:gd name="T104" fmla="*/ 169 w 275"/>
                <a:gd name="T105" fmla="*/ 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75" h="106">
                  <a:moveTo>
                    <a:pt x="169" y="6"/>
                  </a:moveTo>
                  <a:cubicBezTo>
                    <a:pt x="177" y="6"/>
                    <a:pt x="185" y="6"/>
                    <a:pt x="193" y="6"/>
                  </a:cubicBezTo>
                  <a:cubicBezTo>
                    <a:pt x="196" y="6"/>
                    <a:pt x="198" y="6"/>
                    <a:pt x="199" y="7"/>
                  </a:cubicBezTo>
                  <a:cubicBezTo>
                    <a:pt x="201" y="8"/>
                    <a:pt x="202" y="13"/>
                    <a:pt x="203" y="16"/>
                  </a:cubicBezTo>
                  <a:cubicBezTo>
                    <a:pt x="204" y="19"/>
                    <a:pt x="207" y="25"/>
                    <a:pt x="206" y="28"/>
                  </a:cubicBezTo>
                  <a:cubicBezTo>
                    <a:pt x="207" y="24"/>
                    <a:pt x="207" y="15"/>
                    <a:pt x="209" y="11"/>
                  </a:cubicBezTo>
                  <a:cubicBezTo>
                    <a:pt x="212" y="13"/>
                    <a:pt x="214" y="17"/>
                    <a:pt x="216" y="20"/>
                  </a:cubicBezTo>
                  <a:cubicBezTo>
                    <a:pt x="215" y="16"/>
                    <a:pt x="216" y="13"/>
                    <a:pt x="217" y="9"/>
                  </a:cubicBezTo>
                  <a:cubicBezTo>
                    <a:pt x="219" y="12"/>
                    <a:pt x="224" y="12"/>
                    <a:pt x="227" y="14"/>
                  </a:cubicBezTo>
                  <a:cubicBezTo>
                    <a:pt x="241" y="20"/>
                    <a:pt x="258" y="29"/>
                    <a:pt x="266" y="43"/>
                  </a:cubicBezTo>
                  <a:cubicBezTo>
                    <a:pt x="275" y="58"/>
                    <a:pt x="261" y="74"/>
                    <a:pt x="250" y="84"/>
                  </a:cubicBezTo>
                  <a:cubicBezTo>
                    <a:pt x="245" y="89"/>
                    <a:pt x="238" y="94"/>
                    <a:pt x="231" y="96"/>
                  </a:cubicBezTo>
                  <a:cubicBezTo>
                    <a:pt x="228" y="97"/>
                    <a:pt x="218" y="99"/>
                    <a:pt x="218" y="103"/>
                  </a:cubicBezTo>
                  <a:cubicBezTo>
                    <a:pt x="216" y="100"/>
                    <a:pt x="214" y="98"/>
                    <a:pt x="212" y="96"/>
                  </a:cubicBezTo>
                  <a:cubicBezTo>
                    <a:pt x="212" y="98"/>
                    <a:pt x="209" y="100"/>
                    <a:pt x="210" y="103"/>
                  </a:cubicBezTo>
                  <a:cubicBezTo>
                    <a:pt x="206" y="104"/>
                    <a:pt x="201" y="103"/>
                    <a:pt x="197" y="106"/>
                  </a:cubicBezTo>
                  <a:cubicBezTo>
                    <a:pt x="197" y="101"/>
                    <a:pt x="192" y="97"/>
                    <a:pt x="191" y="93"/>
                  </a:cubicBezTo>
                  <a:cubicBezTo>
                    <a:pt x="189" y="96"/>
                    <a:pt x="187" y="101"/>
                    <a:pt x="187" y="104"/>
                  </a:cubicBezTo>
                  <a:cubicBezTo>
                    <a:pt x="184" y="104"/>
                    <a:pt x="181" y="104"/>
                    <a:pt x="178" y="104"/>
                  </a:cubicBezTo>
                  <a:cubicBezTo>
                    <a:pt x="167" y="105"/>
                    <a:pt x="154" y="104"/>
                    <a:pt x="143" y="102"/>
                  </a:cubicBezTo>
                  <a:cubicBezTo>
                    <a:pt x="136" y="101"/>
                    <a:pt x="129" y="101"/>
                    <a:pt x="121" y="101"/>
                  </a:cubicBezTo>
                  <a:cubicBezTo>
                    <a:pt x="121" y="96"/>
                    <a:pt x="119" y="92"/>
                    <a:pt x="118" y="88"/>
                  </a:cubicBezTo>
                  <a:cubicBezTo>
                    <a:pt x="117" y="83"/>
                    <a:pt x="116" y="77"/>
                    <a:pt x="115" y="72"/>
                  </a:cubicBezTo>
                  <a:cubicBezTo>
                    <a:pt x="113" y="74"/>
                    <a:pt x="113" y="76"/>
                    <a:pt x="113" y="78"/>
                  </a:cubicBezTo>
                  <a:cubicBezTo>
                    <a:pt x="111" y="85"/>
                    <a:pt x="108" y="91"/>
                    <a:pt x="105" y="98"/>
                  </a:cubicBezTo>
                  <a:cubicBezTo>
                    <a:pt x="103" y="96"/>
                    <a:pt x="76" y="93"/>
                    <a:pt x="76" y="92"/>
                  </a:cubicBezTo>
                  <a:cubicBezTo>
                    <a:pt x="77" y="87"/>
                    <a:pt x="77" y="81"/>
                    <a:pt x="77" y="77"/>
                  </a:cubicBezTo>
                  <a:cubicBezTo>
                    <a:pt x="75" y="81"/>
                    <a:pt x="72" y="84"/>
                    <a:pt x="69" y="88"/>
                  </a:cubicBezTo>
                  <a:cubicBezTo>
                    <a:pt x="67" y="84"/>
                    <a:pt x="68" y="73"/>
                    <a:pt x="67" y="68"/>
                  </a:cubicBezTo>
                  <a:cubicBezTo>
                    <a:pt x="64" y="70"/>
                    <a:pt x="64" y="74"/>
                    <a:pt x="62" y="77"/>
                  </a:cubicBezTo>
                  <a:cubicBezTo>
                    <a:pt x="61" y="79"/>
                    <a:pt x="59" y="81"/>
                    <a:pt x="59" y="83"/>
                  </a:cubicBezTo>
                  <a:cubicBezTo>
                    <a:pt x="52" y="80"/>
                    <a:pt x="46" y="76"/>
                    <a:pt x="40" y="72"/>
                  </a:cubicBezTo>
                  <a:cubicBezTo>
                    <a:pt x="36" y="70"/>
                    <a:pt x="29" y="67"/>
                    <a:pt x="26" y="63"/>
                  </a:cubicBezTo>
                  <a:cubicBezTo>
                    <a:pt x="24" y="60"/>
                    <a:pt x="26" y="55"/>
                    <a:pt x="24" y="52"/>
                  </a:cubicBezTo>
                  <a:cubicBezTo>
                    <a:pt x="22" y="53"/>
                    <a:pt x="22" y="55"/>
                    <a:pt x="20" y="57"/>
                  </a:cubicBezTo>
                  <a:cubicBezTo>
                    <a:pt x="19" y="56"/>
                    <a:pt x="0" y="42"/>
                    <a:pt x="1" y="41"/>
                  </a:cubicBezTo>
                  <a:cubicBezTo>
                    <a:pt x="11" y="30"/>
                    <a:pt x="21" y="20"/>
                    <a:pt x="34" y="14"/>
                  </a:cubicBezTo>
                  <a:cubicBezTo>
                    <a:pt x="37" y="12"/>
                    <a:pt x="39" y="11"/>
                    <a:pt x="41" y="11"/>
                  </a:cubicBezTo>
                  <a:cubicBezTo>
                    <a:pt x="46" y="13"/>
                    <a:pt x="50" y="20"/>
                    <a:pt x="53" y="23"/>
                  </a:cubicBezTo>
                  <a:cubicBezTo>
                    <a:pt x="52" y="17"/>
                    <a:pt x="53" y="10"/>
                    <a:pt x="52" y="4"/>
                  </a:cubicBezTo>
                  <a:cubicBezTo>
                    <a:pt x="59" y="2"/>
                    <a:pt x="65" y="1"/>
                    <a:pt x="73" y="1"/>
                  </a:cubicBezTo>
                  <a:cubicBezTo>
                    <a:pt x="79" y="1"/>
                    <a:pt x="85" y="0"/>
                    <a:pt x="91" y="0"/>
                  </a:cubicBezTo>
                  <a:cubicBezTo>
                    <a:pt x="94" y="1"/>
                    <a:pt x="98" y="0"/>
                    <a:pt x="100" y="1"/>
                  </a:cubicBezTo>
                  <a:cubicBezTo>
                    <a:pt x="105" y="3"/>
                    <a:pt x="108" y="19"/>
                    <a:pt x="110" y="24"/>
                  </a:cubicBezTo>
                  <a:cubicBezTo>
                    <a:pt x="113" y="19"/>
                    <a:pt x="111" y="11"/>
                    <a:pt x="114" y="6"/>
                  </a:cubicBezTo>
                  <a:cubicBezTo>
                    <a:pt x="117" y="0"/>
                    <a:pt x="123" y="4"/>
                    <a:pt x="127" y="2"/>
                  </a:cubicBezTo>
                  <a:cubicBezTo>
                    <a:pt x="126" y="4"/>
                    <a:pt x="128" y="9"/>
                    <a:pt x="129" y="11"/>
                  </a:cubicBezTo>
                  <a:cubicBezTo>
                    <a:pt x="130" y="9"/>
                    <a:pt x="130" y="5"/>
                    <a:pt x="133" y="4"/>
                  </a:cubicBezTo>
                  <a:cubicBezTo>
                    <a:pt x="136" y="9"/>
                    <a:pt x="139" y="14"/>
                    <a:pt x="140" y="20"/>
                  </a:cubicBezTo>
                  <a:cubicBezTo>
                    <a:pt x="142" y="17"/>
                    <a:pt x="142" y="12"/>
                    <a:pt x="143" y="9"/>
                  </a:cubicBezTo>
                  <a:cubicBezTo>
                    <a:pt x="144" y="7"/>
                    <a:pt x="145" y="6"/>
                    <a:pt x="146" y="4"/>
                  </a:cubicBezTo>
                  <a:cubicBezTo>
                    <a:pt x="153" y="6"/>
                    <a:pt x="161" y="5"/>
                    <a:pt x="168" y="5"/>
                  </a:cubicBezTo>
                  <a:cubicBezTo>
                    <a:pt x="168" y="5"/>
                    <a:pt x="169" y="6"/>
                    <a:pt x="169" y="6"/>
                  </a:cubicBezTo>
                  <a:close/>
                </a:path>
              </a:pathLst>
            </a:custGeom>
            <a:solidFill>
              <a:srgbClr val="E5F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161" name="Freeform 529">
              <a:extLst>
                <a:ext uri="{FF2B5EF4-FFF2-40B4-BE49-F238E27FC236}">
                  <a16:creationId xmlns:a16="http://schemas.microsoft.com/office/drawing/2014/main" id="{0BE5031B-DC6B-5C9D-D111-C6DB0163AFC5}"/>
                </a:ext>
              </a:extLst>
            </p:cNvPr>
            <p:cNvSpPr>
              <a:spLocks/>
            </p:cNvSpPr>
            <p:nvPr/>
          </p:nvSpPr>
          <p:spPr bwMode="auto">
            <a:xfrm>
              <a:off x="3740" y="7007"/>
              <a:ext cx="1400" cy="111"/>
            </a:xfrm>
            <a:custGeom>
              <a:avLst/>
              <a:gdLst>
                <a:gd name="T0" fmla="*/ 3 w 278"/>
                <a:gd name="T1" fmla="*/ 3 h 22"/>
                <a:gd name="T2" fmla="*/ 38 w 278"/>
                <a:gd name="T3" fmla="*/ 6 h 22"/>
                <a:gd name="T4" fmla="*/ 73 w 278"/>
                <a:gd name="T5" fmla="*/ 13 h 22"/>
                <a:gd name="T6" fmla="*/ 139 w 278"/>
                <a:gd name="T7" fmla="*/ 19 h 22"/>
                <a:gd name="T8" fmla="*/ 275 w 278"/>
                <a:gd name="T9" fmla="*/ 15 h 22"/>
                <a:gd name="T10" fmla="*/ 275 w 278"/>
                <a:gd name="T11" fmla="*/ 10 h 22"/>
                <a:gd name="T12" fmla="*/ 136 w 278"/>
                <a:gd name="T13" fmla="*/ 16 h 22"/>
                <a:gd name="T14" fmla="*/ 65 w 278"/>
                <a:gd name="T15" fmla="*/ 9 h 22"/>
                <a:gd name="T16" fmla="*/ 2 w 278"/>
                <a:gd name="T17" fmla="*/ 0 h 22"/>
                <a:gd name="T18" fmla="*/ 3 w 278"/>
                <a:gd name="T19"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8" h="22">
                  <a:moveTo>
                    <a:pt x="3" y="3"/>
                  </a:moveTo>
                  <a:cubicBezTo>
                    <a:pt x="13" y="0"/>
                    <a:pt x="27" y="5"/>
                    <a:pt x="38" y="6"/>
                  </a:cubicBezTo>
                  <a:cubicBezTo>
                    <a:pt x="50" y="9"/>
                    <a:pt x="62" y="11"/>
                    <a:pt x="73" y="13"/>
                  </a:cubicBezTo>
                  <a:cubicBezTo>
                    <a:pt x="95" y="17"/>
                    <a:pt x="117" y="19"/>
                    <a:pt x="139" y="19"/>
                  </a:cubicBezTo>
                  <a:cubicBezTo>
                    <a:pt x="184" y="19"/>
                    <a:pt x="231" y="22"/>
                    <a:pt x="275" y="15"/>
                  </a:cubicBezTo>
                  <a:cubicBezTo>
                    <a:pt x="278" y="15"/>
                    <a:pt x="278" y="10"/>
                    <a:pt x="275" y="10"/>
                  </a:cubicBezTo>
                  <a:cubicBezTo>
                    <a:pt x="228" y="13"/>
                    <a:pt x="182" y="16"/>
                    <a:pt x="136" y="16"/>
                  </a:cubicBezTo>
                  <a:cubicBezTo>
                    <a:pt x="112" y="16"/>
                    <a:pt x="89" y="13"/>
                    <a:pt x="65" y="9"/>
                  </a:cubicBezTo>
                  <a:cubicBezTo>
                    <a:pt x="45" y="5"/>
                    <a:pt x="23" y="1"/>
                    <a:pt x="2" y="0"/>
                  </a:cubicBezTo>
                  <a:cubicBezTo>
                    <a:pt x="0" y="0"/>
                    <a:pt x="0" y="3"/>
                    <a:pt x="3" y="3"/>
                  </a:cubicBez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grpSp>
    </p:spTree>
    <p:extLst>
      <p:ext uri="{BB962C8B-B14F-4D97-AF65-F5344CB8AC3E}">
        <p14:creationId xmlns:p14="http://schemas.microsoft.com/office/powerpoint/2010/main" val="8862043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1658050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2F291D-AD17-CFF8-4EB6-B41F15606A78}"/>
            </a:ext>
          </a:extLst>
        </p:cNvPr>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2FC9397-EFEE-7503-8EEA-C11D4E77EFBC}"/>
              </a:ext>
            </a:extLst>
          </p:cNvPr>
          <p:cNvSpPr>
            <a:spLocks noGrp="1"/>
          </p:cNvSpPr>
          <p:nvPr>
            <p:ph type="sldNum" sz="quarter" idx="4"/>
          </p:nvPr>
        </p:nvSpPr>
        <p:spPr>
          <a:xfrm>
            <a:off x="5905500" y="6499675"/>
            <a:ext cx="380999" cy="365125"/>
          </a:xfrm>
        </p:spPr>
        <p:txBody>
          <a:bodyPr vert="horz" lIns="91440" tIns="45720" rIns="91440" bIns="45720" rtlCol="0" anchor="ctr">
            <a:normAutofit/>
          </a:bodyPr>
          <a:lstStyle/>
          <a:p>
            <a:pPr>
              <a:spcAft>
                <a:spcPts val="600"/>
              </a:spcAft>
            </a:pPr>
            <a:fld id="{FAF63893-4B0C-4F88-9650-53ECAF8C5052}" type="slidenum">
              <a:rPr lang="en-IN" smtClean="0"/>
              <a:pPr>
                <a:spcAft>
                  <a:spcPts val="600"/>
                </a:spcAft>
              </a:pPr>
              <a:t>2</a:t>
            </a:fld>
            <a:endParaRPr lang="en-IN"/>
          </a:p>
        </p:txBody>
      </p:sp>
      <p:sp>
        <p:nvSpPr>
          <p:cNvPr id="7" name="Title 6">
            <a:extLst>
              <a:ext uri="{FF2B5EF4-FFF2-40B4-BE49-F238E27FC236}">
                <a16:creationId xmlns:a16="http://schemas.microsoft.com/office/drawing/2014/main" id="{E5DFB7DA-1863-76B5-7678-1C74419891F6}"/>
              </a:ext>
            </a:extLst>
          </p:cNvPr>
          <p:cNvSpPr>
            <a:spLocks noGrp="1"/>
          </p:cNvSpPr>
          <p:nvPr>
            <p:ph type="title"/>
          </p:nvPr>
        </p:nvSpPr>
        <p:spPr>
          <a:xfrm>
            <a:off x="609599" y="260070"/>
            <a:ext cx="10972800" cy="713343"/>
          </a:xfrm>
        </p:spPr>
        <p:txBody>
          <a:bodyPr anchor="ctr">
            <a:normAutofit/>
          </a:bodyPr>
          <a:lstStyle/>
          <a:p>
            <a:r>
              <a:rPr lang="en-IN"/>
              <a:t>Agenda</a:t>
            </a:r>
            <a:endParaRPr lang="en-US" dirty="0"/>
          </a:p>
        </p:txBody>
      </p:sp>
      <p:graphicFrame>
        <p:nvGraphicFramePr>
          <p:cNvPr id="10" name="Diagram 9">
            <a:extLst>
              <a:ext uri="{FF2B5EF4-FFF2-40B4-BE49-F238E27FC236}">
                <a16:creationId xmlns:a16="http://schemas.microsoft.com/office/drawing/2014/main" id="{386AB4F7-14DB-B1B7-0359-DE9FE11DCEB4}"/>
              </a:ext>
            </a:extLst>
          </p:cNvPr>
          <p:cNvGraphicFramePr/>
          <p:nvPr>
            <p:extLst>
              <p:ext uri="{D42A27DB-BD31-4B8C-83A1-F6EECF244321}">
                <p14:modId xmlns:p14="http://schemas.microsoft.com/office/powerpoint/2010/main" val="3897373011"/>
              </p:ext>
            </p:extLst>
          </p:nvPr>
        </p:nvGraphicFramePr>
        <p:xfrm>
          <a:off x="1698759" y="973414"/>
          <a:ext cx="9175479" cy="49617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39364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918FC887-E787-4BA5-8C66-3B6C0FC996BE}"/>
              </a:ext>
            </a:extLst>
          </p:cNvPr>
          <p:cNvSpPr/>
          <p:nvPr/>
        </p:nvSpPr>
        <p:spPr>
          <a:xfrm>
            <a:off x="525851" y="2854625"/>
            <a:ext cx="664376" cy="626569"/>
          </a:xfrm>
          <a:prstGeom prst="parallelogram">
            <a:avLst/>
          </a:prstGeom>
          <a:no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tIns="216000" rtlCol="0" anchor="ctr"/>
          <a:lstStyle/>
          <a:p>
            <a:pPr algn="ctr"/>
            <a:r>
              <a:rPr lang="en-IN" sz="2400" b="1" dirty="0">
                <a:solidFill>
                  <a:schemeClr val="tx1"/>
                </a:solidFill>
                <a:latin typeface="Poppins Bold" panose="00000800000000000000" pitchFamily="2" charset="0"/>
                <a:cs typeface="Poppins Bold" panose="00000800000000000000" pitchFamily="2" charset="0"/>
              </a:rPr>
              <a:t>1</a:t>
            </a:r>
          </a:p>
        </p:txBody>
      </p:sp>
      <p:sp>
        <p:nvSpPr>
          <p:cNvPr id="3" name="TextBox 2">
            <a:extLst>
              <a:ext uri="{FF2B5EF4-FFF2-40B4-BE49-F238E27FC236}">
                <a16:creationId xmlns:a16="http://schemas.microsoft.com/office/drawing/2014/main" id="{CBB2F74F-A378-409A-BF5E-8241DAABD18F}"/>
              </a:ext>
            </a:extLst>
          </p:cNvPr>
          <p:cNvSpPr txBox="1"/>
          <p:nvPr/>
        </p:nvSpPr>
        <p:spPr>
          <a:xfrm>
            <a:off x="525851" y="3564309"/>
            <a:ext cx="1721625" cy="492443"/>
          </a:xfrm>
          <a:prstGeom prst="rect">
            <a:avLst/>
          </a:prstGeom>
          <a:noFill/>
        </p:spPr>
        <p:txBody>
          <a:bodyPr wrap="none" lIns="0" tIns="0" rIns="0" bIns="0" rtlCol="0">
            <a:spAutoFit/>
          </a:bodyPr>
          <a:lstStyle/>
          <a:p>
            <a:r>
              <a:rPr lang="en-GB" sz="1600" b="1" dirty="0"/>
              <a:t>Data Integration </a:t>
            </a:r>
          </a:p>
          <a:p>
            <a:r>
              <a:rPr lang="en-GB" sz="1600" b="1" dirty="0"/>
              <a:t>&amp; </a:t>
            </a:r>
            <a:r>
              <a:rPr lang="en-GB" sz="1600" b="1" dirty="0" err="1"/>
              <a:t>Modeling</a:t>
            </a:r>
            <a:endParaRPr lang="en-IN" sz="1600" b="1" dirty="0">
              <a:latin typeface="Poppins SemiBold" panose="00000700000000000000" pitchFamily="50" charset="0"/>
              <a:cs typeface="Poppins SemiBold" panose="00000700000000000000" pitchFamily="50" charset="0"/>
            </a:endParaRPr>
          </a:p>
        </p:txBody>
      </p:sp>
      <p:sp>
        <p:nvSpPr>
          <p:cNvPr id="4" name="Parallelogram 3">
            <a:extLst>
              <a:ext uri="{FF2B5EF4-FFF2-40B4-BE49-F238E27FC236}">
                <a16:creationId xmlns:a16="http://schemas.microsoft.com/office/drawing/2014/main" id="{2E814543-45A6-4D9E-8089-68FB4D4D2017}"/>
              </a:ext>
            </a:extLst>
          </p:cNvPr>
          <p:cNvSpPr/>
          <p:nvPr/>
        </p:nvSpPr>
        <p:spPr>
          <a:xfrm>
            <a:off x="3539382" y="2854625"/>
            <a:ext cx="664376" cy="626569"/>
          </a:xfrm>
          <a:prstGeom prst="parallelogram">
            <a:avLst/>
          </a:prstGeom>
          <a:no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tIns="216000" rtlCol="0" anchor="ctr"/>
          <a:lstStyle/>
          <a:p>
            <a:pPr algn="ctr"/>
            <a:r>
              <a:rPr lang="en-IN" sz="2400" b="1">
                <a:solidFill>
                  <a:schemeClr val="tx1"/>
                </a:solidFill>
                <a:latin typeface="Poppins Bold" panose="00000800000000000000" pitchFamily="2" charset="0"/>
                <a:cs typeface="Poppins Bold" panose="00000800000000000000" pitchFamily="2" charset="0"/>
              </a:rPr>
              <a:t>2</a:t>
            </a:r>
          </a:p>
        </p:txBody>
      </p:sp>
      <p:sp>
        <p:nvSpPr>
          <p:cNvPr id="5" name="TextBox 4">
            <a:extLst>
              <a:ext uri="{FF2B5EF4-FFF2-40B4-BE49-F238E27FC236}">
                <a16:creationId xmlns:a16="http://schemas.microsoft.com/office/drawing/2014/main" id="{7F56D371-3EE2-4BED-928E-54E158CFE02A}"/>
              </a:ext>
            </a:extLst>
          </p:cNvPr>
          <p:cNvSpPr txBox="1"/>
          <p:nvPr/>
        </p:nvSpPr>
        <p:spPr>
          <a:xfrm>
            <a:off x="3539382" y="3564309"/>
            <a:ext cx="2075889" cy="492443"/>
          </a:xfrm>
          <a:prstGeom prst="rect">
            <a:avLst/>
          </a:prstGeom>
          <a:noFill/>
        </p:spPr>
        <p:txBody>
          <a:bodyPr wrap="none" lIns="0" tIns="0" rIns="0" bIns="0" rtlCol="0">
            <a:spAutoFit/>
          </a:bodyPr>
          <a:lstStyle/>
          <a:p>
            <a:r>
              <a:rPr lang="en-GB" sz="1600" b="1" dirty="0"/>
              <a:t>Advanced Analytics </a:t>
            </a:r>
          </a:p>
          <a:p>
            <a:r>
              <a:rPr lang="en-GB" sz="1600" b="1" dirty="0"/>
              <a:t>&amp; Reporting</a:t>
            </a:r>
            <a:endParaRPr lang="en-IN" sz="1600" b="1" dirty="0">
              <a:latin typeface="Poppins SemiBold" panose="00000700000000000000" pitchFamily="50" charset="0"/>
              <a:cs typeface="Poppins SemiBold" panose="00000700000000000000" pitchFamily="50" charset="0"/>
            </a:endParaRPr>
          </a:p>
        </p:txBody>
      </p:sp>
      <p:sp>
        <p:nvSpPr>
          <p:cNvPr id="6" name="Parallelogram 5">
            <a:extLst>
              <a:ext uri="{FF2B5EF4-FFF2-40B4-BE49-F238E27FC236}">
                <a16:creationId xmlns:a16="http://schemas.microsoft.com/office/drawing/2014/main" id="{6A4B4AEA-D389-49AD-B2AE-9CBCA99596A0}"/>
              </a:ext>
            </a:extLst>
          </p:cNvPr>
          <p:cNvSpPr/>
          <p:nvPr/>
        </p:nvSpPr>
        <p:spPr>
          <a:xfrm>
            <a:off x="6552913" y="2854625"/>
            <a:ext cx="664376" cy="626569"/>
          </a:xfrm>
          <a:prstGeom prst="parallelogram">
            <a:avLst/>
          </a:prstGeom>
          <a:no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tIns="216000" rtlCol="0" anchor="ctr"/>
          <a:lstStyle/>
          <a:p>
            <a:pPr algn="ctr"/>
            <a:r>
              <a:rPr lang="en-IN" sz="2400" b="1">
                <a:solidFill>
                  <a:schemeClr val="tx1"/>
                </a:solidFill>
                <a:latin typeface="Poppins Bold" panose="00000800000000000000" pitchFamily="2" charset="0"/>
                <a:cs typeface="Poppins Bold" panose="00000800000000000000" pitchFamily="2" charset="0"/>
              </a:rPr>
              <a:t>3</a:t>
            </a:r>
          </a:p>
        </p:txBody>
      </p:sp>
      <p:sp>
        <p:nvSpPr>
          <p:cNvPr id="7" name="TextBox 6">
            <a:extLst>
              <a:ext uri="{FF2B5EF4-FFF2-40B4-BE49-F238E27FC236}">
                <a16:creationId xmlns:a16="http://schemas.microsoft.com/office/drawing/2014/main" id="{80790A18-53C0-44B6-98F1-C74F766AF0EE}"/>
              </a:ext>
            </a:extLst>
          </p:cNvPr>
          <p:cNvSpPr txBox="1"/>
          <p:nvPr/>
        </p:nvSpPr>
        <p:spPr>
          <a:xfrm>
            <a:off x="6552913" y="3564309"/>
            <a:ext cx="1812997" cy="246221"/>
          </a:xfrm>
          <a:prstGeom prst="rect">
            <a:avLst/>
          </a:prstGeom>
          <a:noFill/>
        </p:spPr>
        <p:txBody>
          <a:bodyPr wrap="none" lIns="0" tIns="0" rIns="0" bIns="0" rtlCol="0">
            <a:spAutoFit/>
          </a:bodyPr>
          <a:lstStyle/>
          <a:p>
            <a:r>
              <a:rPr lang="en-GB" sz="1600" b="1" dirty="0"/>
              <a:t>ETL &amp; Governance</a:t>
            </a:r>
            <a:endParaRPr lang="en-IN" sz="1600" b="1" dirty="0">
              <a:latin typeface="Poppins SemiBold" panose="00000700000000000000" pitchFamily="50" charset="0"/>
              <a:cs typeface="Poppins SemiBold" panose="00000700000000000000" pitchFamily="50" charset="0"/>
            </a:endParaRPr>
          </a:p>
        </p:txBody>
      </p:sp>
      <p:sp>
        <p:nvSpPr>
          <p:cNvPr id="8" name="Parallelogram 7">
            <a:extLst>
              <a:ext uri="{FF2B5EF4-FFF2-40B4-BE49-F238E27FC236}">
                <a16:creationId xmlns:a16="http://schemas.microsoft.com/office/drawing/2014/main" id="{4C78DC8A-198A-49AC-A806-529F5ED3AED2}"/>
              </a:ext>
            </a:extLst>
          </p:cNvPr>
          <p:cNvSpPr/>
          <p:nvPr/>
        </p:nvSpPr>
        <p:spPr>
          <a:xfrm>
            <a:off x="9566445" y="2854625"/>
            <a:ext cx="664376" cy="626569"/>
          </a:xfrm>
          <a:prstGeom prst="parallelogram">
            <a:avLst/>
          </a:prstGeom>
          <a:no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tIns="216000" rtlCol="0" anchor="ctr"/>
          <a:lstStyle/>
          <a:p>
            <a:pPr algn="ctr"/>
            <a:r>
              <a:rPr lang="en-IN" sz="2400" b="1">
                <a:solidFill>
                  <a:schemeClr val="tx1"/>
                </a:solidFill>
                <a:latin typeface="Poppins Bold" panose="00000800000000000000" pitchFamily="2" charset="0"/>
                <a:cs typeface="Poppins Bold" panose="00000800000000000000" pitchFamily="2" charset="0"/>
              </a:rPr>
              <a:t>4</a:t>
            </a:r>
          </a:p>
        </p:txBody>
      </p:sp>
      <p:sp>
        <p:nvSpPr>
          <p:cNvPr id="9" name="TextBox 8">
            <a:extLst>
              <a:ext uri="{FF2B5EF4-FFF2-40B4-BE49-F238E27FC236}">
                <a16:creationId xmlns:a16="http://schemas.microsoft.com/office/drawing/2014/main" id="{D0366CAA-92F3-4F14-A605-0A71602591C8}"/>
              </a:ext>
            </a:extLst>
          </p:cNvPr>
          <p:cNvSpPr txBox="1"/>
          <p:nvPr/>
        </p:nvSpPr>
        <p:spPr>
          <a:xfrm>
            <a:off x="9566445" y="3564309"/>
            <a:ext cx="1404231" cy="492443"/>
          </a:xfrm>
          <a:prstGeom prst="rect">
            <a:avLst/>
          </a:prstGeom>
          <a:noFill/>
        </p:spPr>
        <p:txBody>
          <a:bodyPr wrap="none" lIns="0" tIns="0" rIns="0" bIns="0" rtlCol="0">
            <a:spAutoFit/>
          </a:bodyPr>
          <a:lstStyle/>
          <a:p>
            <a:r>
              <a:rPr lang="en-GB" sz="1600" b="1" dirty="0"/>
              <a:t>Deployment </a:t>
            </a:r>
          </a:p>
          <a:p>
            <a:r>
              <a:rPr lang="en-GB" sz="1600" b="1" dirty="0"/>
              <a:t>&amp; Automation</a:t>
            </a:r>
            <a:endParaRPr lang="en-IN" sz="1600" b="1" dirty="0">
              <a:latin typeface="Poppins SemiBold" panose="00000700000000000000" pitchFamily="50" charset="0"/>
              <a:cs typeface="Poppins SemiBold" panose="00000700000000000000" pitchFamily="50" charset="0"/>
            </a:endParaRPr>
          </a:p>
        </p:txBody>
      </p:sp>
      <p:sp>
        <p:nvSpPr>
          <p:cNvPr id="10" name="TextBox 9">
            <a:extLst>
              <a:ext uri="{FF2B5EF4-FFF2-40B4-BE49-F238E27FC236}">
                <a16:creationId xmlns:a16="http://schemas.microsoft.com/office/drawing/2014/main" id="{9A574C7D-2AAA-46A6-83FD-3773E17BD3FC}"/>
              </a:ext>
            </a:extLst>
          </p:cNvPr>
          <p:cNvSpPr txBox="1"/>
          <p:nvPr/>
        </p:nvSpPr>
        <p:spPr>
          <a:xfrm>
            <a:off x="424251" y="4249581"/>
            <a:ext cx="2031082" cy="1569660"/>
          </a:xfrm>
          <a:prstGeom prst="rect">
            <a:avLst/>
          </a:prstGeom>
          <a:noFill/>
        </p:spPr>
        <p:txBody>
          <a:bodyPr wrap="square" rtlCol="0">
            <a:spAutoFit/>
          </a:bodyPr>
          <a:lstStyle/>
          <a:p>
            <a:r>
              <a:rPr lang="en-GB" sz="1200" dirty="0"/>
              <a:t>Design an </a:t>
            </a:r>
            <a:r>
              <a:rPr lang="en-GB" sz="1200" b="1" dirty="0"/>
              <a:t>end-to-end scalable data model</a:t>
            </a:r>
            <a:r>
              <a:rPr lang="en-GB" sz="1200" dirty="0"/>
              <a:t> (conceptual → logical → physical) to unify data from POS systems, e-commerce, supplier databases, and customer feedback.</a:t>
            </a:r>
            <a:endParaRPr lang="en-IN" sz="1200" dirty="0">
              <a:cs typeface="Poppins Light" panose="00000400000000000000" pitchFamily="50" charset="0"/>
            </a:endParaRPr>
          </a:p>
        </p:txBody>
      </p:sp>
      <p:sp>
        <p:nvSpPr>
          <p:cNvPr id="11" name="TextBox 10">
            <a:extLst>
              <a:ext uri="{FF2B5EF4-FFF2-40B4-BE49-F238E27FC236}">
                <a16:creationId xmlns:a16="http://schemas.microsoft.com/office/drawing/2014/main" id="{B4846B44-BD87-464B-8EA9-54570B406AC8}"/>
              </a:ext>
            </a:extLst>
          </p:cNvPr>
          <p:cNvSpPr txBox="1"/>
          <p:nvPr/>
        </p:nvSpPr>
        <p:spPr>
          <a:xfrm>
            <a:off x="3459511" y="4249581"/>
            <a:ext cx="2031082" cy="1384995"/>
          </a:xfrm>
          <a:prstGeom prst="rect">
            <a:avLst/>
          </a:prstGeom>
          <a:noFill/>
        </p:spPr>
        <p:txBody>
          <a:bodyPr wrap="square" rtlCol="0">
            <a:spAutoFit/>
          </a:bodyPr>
          <a:lstStyle/>
          <a:p>
            <a:r>
              <a:rPr lang="en-GB" sz="1200" dirty="0"/>
              <a:t>Enable </a:t>
            </a:r>
            <a:r>
              <a:rPr lang="en-GB" sz="1200" b="1" dirty="0"/>
              <a:t>sales forecasting</a:t>
            </a:r>
            <a:r>
              <a:rPr lang="en-GB" sz="1200" dirty="0"/>
              <a:t>, </a:t>
            </a:r>
            <a:r>
              <a:rPr lang="en-GB" sz="1200" b="1" dirty="0"/>
              <a:t>inventory optimization</a:t>
            </a:r>
            <a:r>
              <a:rPr lang="en-GB" sz="1200" dirty="0"/>
              <a:t>, and </a:t>
            </a:r>
            <a:r>
              <a:rPr lang="en-GB" sz="1200" b="1" dirty="0"/>
              <a:t>customer </a:t>
            </a:r>
            <a:r>
              <a:rPr lang="en-GB" sz="1200" b="1" dirty="0" err="1"/>
              <a:t>behavior</a:t>
            </a:r>
            <a:r>
              <a:rPr lang="en-GB" sz="1200" b="1" dirty="0"/>
              <a:t> analysis</a:t>
            </a:r>
            <a:r>
              <a:rPr lang="en-GB" sz="1200" dirty="0"/>
              <a:t> using a star schema in Databricks Delta.</a:t>
            </a:r>
            <a:endParaRPr lang="en-IN" sz="1200" dirty="0">
              <a:cs typeface="Poppins Light" panose="00000400000000000000" pitchFamily="50" charset="0"/>
            </a:endParaRPr>
          </a:p>
        </p:txBody>
      </p:sp>
      <p:sp>
        <p:nvSpPr>
          <p:cNvPr id="12" name="TextBox 11">
            <a:extLst>
              <a:ext uri="{FF2B5EF4-FFF2-40B4-BE49-F238E27FC236}">
                <a16:creationId xmlns:a16="http://schemas.microsoft.com/office/drawing/2014/main" id="{FCD0547A-2948-4C8F-9337-74D0E66B3F71}"/>
              </a:ext>
            </a:extLst>
          </p:cNvPr>
          <p:cNvSpPr txBox="1"/>
          <p:nvPr/>
        </p:nvSpPr>
        <p:spPr>
          <a:xfrm>
            <a:off x="6473042" y="4249581"/>
            <a:ext cx="2031082" cy="1015663"/>
          </a:xfrm>
          <a:prstGeom prst="rect">
            <a:avLst/>
          </a:prstGeom>
          <a:noFill/>
        </p:spPr>
        <p:txBody>
          <a:bodyPr wrap="square" rtlCol="0">
            <a:spAutoFit/>
          </a:bodyPr>
          <a:lstStyle/>
          <a:p>
            <a:r>
              <a:rPr lang="en-GB" sz="1200" dirty="0"/>
              <a:t>Implement </a:t>
            </a:r>
            <a:r>
              <a:rPr lang="en-GB" sz="1200" b="1" dirty="0"/>
              <a:t>ETL pipelines</a:t>
            </a:r>
            <a:r>
              <a:rPr lang="en-GB" sz="1200" dirty="0"/>
              <a:t> for batch and real-time data, ensuring </a:t>
            </a:r>
            <a:r>
              <a:rPr lang="en-GB" sz="1200" b="1" dirty="0"/>
              <a:t>data quality, security, and compliance</a:t>
            </a:r>
            <a:r>
              <a:rPr lang="en-GB" sz="1200" dirty="0"/>
              <a:t> (GDPR).</a:t>
            </a:r>
            <a:endParaRPr lang="en-IN" sz="1200" dirty="0">
              <a:cs typeface="Poppins Light" panose="00000400000000000000" pitchFamily="50" charset="0"/>
            </a:endParaRPr>
          </a:p>
        </p:txBody>
      </p:sp>
      <p:sp>
        <p:nvSpPr>
          <p:cNvPr id="13" name="TextBox 12">
            <a:extLst>
              <a:ext uri="{FF2B5EF4-FFF2-40B4-BE49-F238E27FC236}">
                <a16:creationId xmlns:a16="http://schemas.microsoft.com/office/drawing/2014/main" id="{2D3261EA-F663-4C8A-8D26-1CB801EDCEE7}"/>
              </a:ext>
            </a:extLst>
          </p:cNvPr>
          <p:cNvSpPr txBox="1"/>
          <p:nvPr/>
        </p:nvSpPr>
        <p:spPr>
          <a:xfrm>
            <a:off x="9486573" y="4249581"/>
            <a:ext cx="2031082" cy="1200329"/>
          </a:xfrm>
          <a:prstGeom prst="rect">
            <a:avLst/>
          </a:prstGeom>
          <a:noFill/>
        </p:spPr>
        <p:txBody>
          <a:bodyPr wrap="square" rtlCol="0">
            <a:spAutoFit/>
          </a:bodyPr>
          <a:lstStyle/>
          <a:p>
            <a:r>
              <a:rPr lang="en-GB" sz="1200" dirty="0"/>
              <a:t>Use </a:t>
            </a:r>
            <a:r>
              <a:rPr lang="en-GB" sz="1200" b="1" dirty="0"/>
              <a:t>Git</a:t>
            </a:r>
            <a:r>
              <a:rPr lang="en-GB" sz="1200" dirty="0"/>
              <a:t> for version control and </a:t>
            </a:r>
            <a:r>
              <a:rPr lang="en-GB" sz="1200" b="1" dirty="0"/>
              <a:t>Terraform</a:t>
            </a:r>
            <a:r>
              <a:rPr lang="en-GB" sz="1200" dirty="0"/>
              <a:t> to automate data warehouse deployment with schema versioning and rollback strategies.</a:t>
            </a:r>
            <a:endParaRPr lang="en-IN" sz="1200" dirty="0">
              <a:cs typeface="Poppins Light" panose="00000400000000000000" pitchFamily="50" charset="0"/>
            </a:endParaRPr>
          </a:p>
        </p:txBody>
      </p:sp>
      <p:sp>
        <p:nvSpPr>
          <p:cNvPr id="21" name="Text Placeholder 18">
            <a:extLst>
              <a:ext uri="{FF2B5EF4-FFF2-40B4-BE49-F238E27FC236}">
                <a16:creationId xmlns:a16="http://schemas.microsoft.com/office/drawing/2014/main" id="{46D4528B-DB36-E8ED-1E77-E6173EFAFFE2}"/>
              </a:ext>
            </a:extLst>
          </p:cNvPr>
          <p:cNvSpPr txBox="1">
            <a:spLocks/>
          </p:cNvSpPr>
          <p:nvPr/>
        </p:nvSpPr>
        <p:spPr>
          <a:xfrm>
            <a:off x="381840" y="1442961"/>
            <a:ext cx="11428319" cy="584775"/>
          </a:xfrm>
          <a:prstGeom prst="rect">
            <a:avLst/>
          </a:prstGeom>
          <a:noFill/>
        </p:spPr>
        <p:txBody>
          <a:bodyPr wrap="square" rtlCol="0" anchor="ctr">
            <a:spAutoFit/>
          </a:bodyPr>
          <a:lstStyle>
            <a:lvl1pPr marL="0" indent="0" algn="ctr" defTabSz="914400" rtl="0" eaLnBrk="1" latinLnBrk="0" hangingPunct="1">
              <a:lnSpc>
                <a:spcPct val="90000"/>
              </a:lnSpc>
              <a:spcBef>
                <a:spcPts val="1000"/>
              </a:spcBef>
              <a:buFont typeface="Arial" panose="020B0604020202020204" pitchFamily="34" charset="0"/>
              <a:buNone/>
              <a:defRPr lang="en-US" sz="4800" b="1" kern="1200" dirty="0" smtClean="0">
                <a:solidFill>
                  <a:schemeClr val="tx1"/>
                </a:solidFill>
                <a:latin typeface="Poppins" panose="00000500000000000000" pitchFamily="50" charset="0"/>
                <a:ea typeface="+mn-ea"/>
                <a:cs typeface="Poppins" panose="00000500000000000000" pitchFamily="50" charset="0"/>
              </a:defRPr>
            </a:lvl1pPr>
            <a:lvl2pPr marL="685800" indent="-228600" algn="l" defTabSz="914400" rtl="0" eaLnBrk="1" latinLnBrk="0" hangingPunct="1">
              <a:lnSpc>
                <a:spcPct val="90000"/>
              </a:lnSpc>
              <a:spcBef>
                <a:spcPts val="500"/>
              </a:spcBef>
              <a:buFont typeface="Arial" panose="020B0604020202020204" pitchFamily="34" charset="0"/>
              <a:buChar char="•"/>
              <a:defRPr lang="en-US" sz="1800" kern="1200" dirty="0" smtClean="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en-US" sz="1800" kern="1200" dirty="0" smtClean="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en-US" sz="1800" kern="1200" dirty="0" smtClean="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en-IN" sz="18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sz="3200"/>
              <a:t>Problem Statement</a:t>
            </a:r>
          </a:p>
        </p:txBody>
      </p:sp>
      <p:sp>
        <p:nvSpPr>
          <p:cNvPr id="22" name="TextBox 21">
            <a:extLst>
              <a:ext uri="{FF2B5EF4-FFF2-40B4-BE49-F238E27FC236}">
                <a16:creationId xmlns:a16="http://schemas.microsoft.com/office/drawing/2014/main" id="{2CA1C1B4-6509-FFBB-CF09-13581359E207}"/>
              </a:ext>
            </a:extLst>
          </p:cNvPr>
          <p:cNvSpPr txBox="1"/>
          <p:nvPr/>
        </p:nvSpPr>
        <p:spPr>
          <a:xfrm>
            <a:off x="603503" y="2105121"/>
            <a:ext cx="10914151" cy="523220"/>
          </a:xfrm>
          <a:prstGeom prst="rect">
            <a:avLst/>
          </a:prstGeom>
          <a:noFill/>
        </p:spPr>
        <p:txBody>
          <a:bodyPr wrap="square" rtlCol="0">
            <a:spAutoFit/>
          </a:bodyPr>
          <a:lstStyle/>
          <a:p>
            <a:pPr algn="just"/>
            <a:r>
              <a:rPr lang="en-GB" sz="1400" dirty="0"/>
              <a:t>Retail businesses face challenges in </a:t>
            </a:r>
            <a:r>
              <a:rPr lang="en-GB" sz="1400" b="1" dirty="0"/>
              <a:t>optimizing inventory</a:t>
            </a:r>
            <a:r>
              <a:rPr lang="en-GB" sz="1400" dirty="0"/>
              <a:t>, </a:t>
            </a:r>
            <a:r>
              <a:rPr lang="en-GB" sz="1400" b="1" dirty="0"/>
              <a:t>predicting sales trends</a:t>
            </a:r>
            <a:r>
              <a:rPr lang="en-GB" sz="1400" dirty="0"/>
              <a:t>, </a:t>
            </a:r>
            <a:r>
              <a:rPr lang="en-GB" sz="1400" b="1" dirty="0"/>
              <a:t>personalizing customer experiences</a:t>
            </a:r>
            <a:r>
              <a:rPr lang="en-GB" sz="1400" dirty="0"/>
              <a:t>, and </a:t>
            </a:r>
            <a:r>
              <a:rPr lang="en-GB" sz="1400" b="1" dirty="0"/>
              <a:t>managing supplier performance</a:t>
            </a:r>
            <a:r>
              <a:rPr lang="en-GB" sz="1400" dirty="0"/>
              <a:t> due to fragmented data and lack of a unified analytics platform.</a:t>
            </a:r>
            <a:endParaRPr lang="en-IN" sz="1400" dirty="0"/>
          </a:p>
        </p:txBody>
      </p:sp>
      <p:sp>
        <p:nvSpPr>
          <p:cNvPr id="14" name="Slide Number Placeholder 5">
            <a:extLst>
              <a:ext uri="{FF2B5EF4-FFF2-40B4-BE49-F238E27FC236}">
                <a16:creationId xmlns:a16="http://schemas.microsoft.com/office/drawing/2014/main" id="{4A2FB54B-3310-2F3F-23F1-0A763D17C7F1}"/>
              </a:ext>
            </a:extLst>
          </p:cNvPr>
          <p:cNvSpPr>
            <a:spLocks noGrp="1"/>
          </p:cNvSpPr>
          <p:nvPr>
            <p:ph type="sldNum" sz="quarter" idx="4"/>
          </p:nvPr>
        </p:nvSpPr>
        <p:spPr>
          <a:xfrm>
            <a:off x="5905500" y="6499675"/>
            <a:ext cx="380999" cy="365125"/>
          </a:xfrm>
        </p:spPr>
        <p:txBody>
          <a:bodyPr vert="horz" lIns="91440" tIns="45720" rIns="91440" bIns="45720" rtlCol="0" anchor="ctr">
            <a:normAutofit/>
          </a:bodyPr>
          <a:lstStyle/>
          <a:p>
            <a:pPr>
              <a:spcAft>
                <a:spcPts val="600"/>
              </a:spcAft>
            </a:pPr>
            <a:fld id="{FAF63893-4B0C-4F88-9650-53ECAF8C5052}" type="slidenum">
              <a:rPr lang="en-IN" smtClean="0"/>
              <a:pPr>
                <a:spcAft>
                  <a:spcPts val="600"/>
                </a:spcAft>
              </a:pPr>
              <a:t>3</a:t>
            </a:fld>
            <a:endParaRPr lang="en-IN"/>
          </a:p>
        </p:txBody>
      </p:sp>
    </p:spTree>
    <p:extLst>
      <p:ext uri="{BB962C8B-B14F-4D97-AF65-F5344CB8AC3E}">
        <p14:creationId xmlns:p14="http://schemas.microsoft.com/office/powerpoint/2010/main" val="26288289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1191F4-AAEA-7C89-9470-2DE7E431A744}"/>
            </a:ext>
          </a:extLst>
        </p:cNvPr>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32762C27-7857-83D6-7005-DBD62B0C808F}"/>
              </a:ext>
            </a:extLst>
          </p:cNvPr>
          <p:cNvSpPr>
            <a:spLocks noGrp="1"/>
          </p:cNvSpPr>
          <p:nvPr>
            <p:ph type="sldNum" sz="quarter" idx="4"/>
          </p:nvPr>
        </p:nvSpPr>
        <p:spPr/>
        <p:txBody>
          <a:bodyPr/>
          <a:lstStyle/>
          <a:p>
            <a:fld id="{FAF63893-4B0C-4F88-9650-53ECAF8C5052}" type="slidenum">
              <a:rPr lang="en-IN" smtClean="0"/>
              <a:pPr/>
              <a:t>4</a:t>
            </a:fld>
            <a:endParaRPr lang="en-IN"/>
          </a:p>
        </p:txBody>
      </p:sp>
      <p:sp>
        <p:nvSpPr>
          <p:cNvPr id="7" name="Title 6">
            <a:extLst>
              <a:ext uri="{FF2B5EF4-FFF2-40B4-BE49-F238E27FC236}">
                <a16:creationId xmlns:a16="http://schemas.microsoft.com/office/drawing/2014/main" id="{0FB4ED1B-C6A0-46B7-2E1F-15538B9A941F}"/>
              </a:ext>
            </a:extLst>
          </p:cNvPr>
          <p:cNvSpPr>
            <a:spLocks noGrp="1"/>
          </p:cNvSpPr>
          <p:nvPr>
            <p:ph type="title"/>
          </p:nvPr>
        </p:nvSpPr>
        <p:spPr>
          <a:xfrm>
            <a:off x="316392" y="266371"/>
            <a:ext cx="5970107" cy="584775"/>
          </a:xfrm>
        </p:spPr>
        <p:txBody>
          <a:bodyPr/>
          <a:lstStyle/>
          <a:p>
            <a:pPr>
              <a:lnSpc>
                <a:spcPct val="100000"/>
              </a:lnSpc>
            </a:pPr>
            <a:r>
              <a:rPr lang="en-IN"/>
              <a:t>Conceptual Model</a:t>
            </a:r>
            <a:endParaRPr lang="en-US"/>
          </a:p>
        </p:txBody>
      </p:sp>
      <p:grpSp>
        <p:nvGrpSpPr>
          <p:cNvPr id="15" name="Group 14">
            <a:extLst>
              <a:ext uri="{FF2B5EF4-FFF2-40B4-BE49-F238E27FC236}">
                <a16:creationId xmlns:a16="http://schemas.microsoft.com/office/drawing/2014/main" id="{2EBF40F9-203E-5066-073F-D030B5B96EDC}"/>
              </a:ext>
            </a:extLst>
          </p:cNvPr>
          <p:cNvGrpSpPr/>
          <p:nvPr/>
        </p:nvGrpSpPr>
        <p:grpSpPr>
          <a:xfrm>
            <a:off x="6782022" y="653828"/>
            <a:ext cx="4943636" cy="626073"/>
            <a:chOff x="6800691" y="1295400"/>
            <a:chExt cx="4943636" cy="781049"/>
          </a:xfrm>
        </p:grpSpPr>
        <p:sp>
          <p:nvSpPr>
            <p:cNvPr id="12" name="Rectangle 11">
              <a:extLst>
                <a:ext uri="{FF2B5EF4-FFF2-40B4-BE49-F238E27FC236}">
                  <a16:creationId xmlns:a16="http://schemas.microsoft.com/office/drawing/2014/main" id="{322B01BD-F3E8-19FE-F7D0-B3A2D3F1DDE2}"/>
                </a:ext>
              </a:extLst>
            </p:cNvPr>
            <p:cNvSpPr/>
            <p:nvPr/>
          </p:nvSpPr>
          <p:spPr>
            <a:xfrm>
              <a:off x="6800692" y="1295400"/>
              <a:ext cx="4943634" cy="781049"/>
            </a:xfrm>
            <a:prstGeom prst="rect">
              <a:avLst/>
            </a:prstGeom>
            <a:noFill/>
            <a:ln w="19050">
              <a:solidFill>
                <a:schemeClr val="bg2">
                  <a:lumMod val="25000"/>
                  <a:alpha val="33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5BDDD8F4-75B9-61BF-1D80-78865AF08442}"/>
                </a:ext>
              </a:extLst>
            </p:cNvPr>
            <p:cNvSpPr txBox="1"/>
            <p:nvPr/>
          </p:nvSpPr>
          <p:spPr>
            <a:xfrm>
              <a:off x="6800691" y="1455091"/>
              <a:ext cx="4943636" cy="575944"/>
            </a:xfrm>
            <a:prstGeom prst="rect">
              <a:avLst/>
            </a:prstGeom>
            <a:noFill/>
          </p:spPr>
          <p:txBody>
            <a:bodyPr wrap="square" rtlCol="0">
              <a:spAutoFit/>
            </a:bodyPr>
            <a:lstStyle/>
            <a:p>
              <a:pPr algn="just" fontAlgn="ctr"/>
              <a:r>
                <a:rPr lang="en-GB" sz="1200" dirty="0"/>
                <a:t>Customers place orders, serving as the foundation for tracking transactions and personalized marketing.</a:t>
              </a:r>
            </a:p>
          </p:txBody>
        </p:sp>
      </p:grpSp>
      <p:sp>
        <p:nvSpPr>
          <p:cNvPr id="20" name="Rectangle 19">
            <a:extLst>
              <a:ext uri="{FF2B5EF4-FFF2-40B4-BE49-F238E27FC236}">
                <a16:creationId xmlns:a16="http://schemas.microsoft.com/office/drawing/2014/main" id="{95F2E7CA-8ECF-DD0D-0663-450129D43B5D}"/>
              </a:ext>
            </a:extLst>
          </p:cNvPr>
          <p:cNvSpPr/>
          <p:nvPr/>
        </p:nvSpPr>
        <p:spPr>
          <a:xfrm>
            <a:off x="6857896" y="527724"/>
            <a:ext cx="3058002" cy="23542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400" b="1"/>
              <a:t>Customer-Centric</a:t>
            </a:r>
          </a:p>
        </p:txBody>
      </p:sp>
      <p:grpSp>
        <p:nvGrpSpPr>
          <p:cNvPr id="22" name="Group 21">
            <a:extLst>
              <a:ext uri="{FF2B5EF4-FFF2-40B4-BE49-F238E27FC236}">
                <a16:creationId xmlns:a16="http://schemas.microsoft.com/office/drawing/2014/main" id="{5DB73AAA-58B4-2EA6-BF11-0D0F5BE2443E}"/>
              </a:ext>
            </a:extLst>
          </p:cNvPr>
          <p:cNvGrpSpPr/>
          <p:nvPr/>
        </p:nvGrpSpPr>
        <p:grpSpPr>
          <a:xfrm>
            <a:off x="6782013" y="1400338"/>
            <a:ext cx="4943637" cy="720541"/>
            <a:chOff x="6800688" y="2146232"/>
            <a:chExt cx="4943637" cy="914673"/>
          </a:xfrm>
        </p:grpSpPr>
        <p:sp>
          <p:nvSpPr>
            <p:cNvPr id="17" name="Rectangle 16">
              <a:extLst>
                <a:ext uri="{FF2B5EF4-FFF2-40B4-BE49-F238E27FC236}">
                  <a16:creationId xmlns:a16="http://schemas.microsoft.com/office/drawing/2014/main" id="{9EBD8932-BD60-EBFD-B01C-AB4A2C8AD464}"/>
                </a:ext>
              </a:extLst>
            </p:cNvPr>
            <p:cNvSpPr/>
            <p:nvPr/>
          </p:nvSpPr>
          <p:spPr>
            <a:xfrm>
              <a:off x="6800691" y="2279856"/>
              <a:ext cx="4943634" cy="781049"/>
            </a:xfrm>
            <a:prstGeom prst="rect">
              <a:avLst/>
            </a:prstGeom>
            <a:noFill/>
            <a:ln w="19050">
              <a:solidFill>
                <a:schemeClr val="bg2">
                  <a:lumMod val="25000"/>
                  <a:alpha val="33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7BF2B414-9D59-C7D2-DAFA-D6C20282729B}"/>
                </a:ext>
              </a:extLst>
            </p:cNvPr>
            <p:cNvSpPr txBox="1"/>
            <p:nvPr/>
          </p:nvSpPr>
          <p:spPr>
            <a:xfrm>
              <a:off x="6800688" y="2466634"/>
              <a:ext cx="4943636" cy="586049"/>
            </a:xfrm>
            <a:prstGeom prst="rect">
              <a:avLst/>
            </a:prstGeom>
            <a:noFill/>
          </p:spPr>
          <p:txBody>
            <a:bodyPr wrap="square" rtlCol="0">
              <a:spAutoFit/>
            </a:bodyPr>
            <a:lstStyle/>
            <a:p>
              <a:pPr algn="just" fontAlgn="ctr"/>
              <a:r>
                <a:rPr lang="en-GB" sz="1200" dirty="0"/>
                <a:t>Orders link to multiple order items, shipments, and returns, enabling complete sales lifecycle management.</a:t>
              </a:r>
              <a:endParaRPr lang="en-US" sz="1200" dirty="0"/>
            </a:p>
          </p:txBody>
        </p:sp>
        <p:sp>
          <p:nvSpPr>
            <p:cNvPr id="21" name="Rectangle 20">
              <a:extLst>
                <a:ext uri="{FF2B5EF4-FFF2-40B4-BE49-F238E27FC236}">
                  <a16:creationId xmlns:a16="http://schemas.microsoft.com/office/drawing/2014/main" id="{06D21AD9-60E5-718C-1E68-F8EF4AEC538C}"/>
                </a:ext>
              </a:extLst>
            </p:cNvPr>
            <p:cNvSpPr/>
            <p:nvPr/>
          </p:nvSpPr>
          <p:spPr>
            <a:xfrm>
              <a:off x="6876574" y="2146232"/>
              <a:ext cx="3058002" cy="30179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400" b="1" dirty="0"/>
                <a:t>Order Lifecycle Tracking</a:t>
              </a:r>
              <a:endParaRPr lang="en-US" sz="1400" dirty="0"/>
            </a:p>
          </p:txBody>
        </p:sp>
      </p:grpSp>
      <p:grpSp>
        <p:nvGrpSpPr>
          <p:cNvPr id="23" name="Group 22">
            <a:extLst>
              <a:ext uri="{FF2B5EF4-FFF2-40B4-BE49-F238E27FC236}">
                <a16:creationId xmlns:a16="http://schemas.microsoft.com/office/drawing/2014/main" id="{450B8F06-37CB-F835-C161-77401A4AF262}"/>
              </a:ext>
            </a:extLst>
          </p:cNvPr>
          <p:cNvGrpSpPr/>
          <p:nvPr/>
        </p:nvGrpSpPr>
        <p:grpSpPr>
          <a:xfrm>
            <a:off x="6782013" y="2302316"/>
            <a:ext cx="4943637" cy="862567"/>
            <a:chOff x="6800688" y="2146232"/>
            <a:chExt cx="4943637" cy="933480"/>
          </a:xfrm>
        </p:grpSpPr>
        <p:sp>
          <p:nvSpPr>
            <p:cNvPr id="24" name="Rectangle 23">
              <a:extLst>
                <a:ext uri="{FF2B5EF4-FFF2-40B4-BE49-F238E27FC236}">
                  <a16:creationId xmlns:a16="http://schemas.microsoft.com/office/drawing/2014/main" id="{EED5D514-52AB-AB79-1CA8-403D56E7AEE0}"/>
                </a:ext>
              </a:extLst>
            </p:cNvPr>
            <p:cNvSpPr/>
            <p:nvPr/>
          </p:nvSpPr>
          <p:spPr>
            <a:xfrm>
              <a:off x="6800691" y="2279856"/>
              <a:ext cx="4943634" cy="781049"/>
            </a:xfrm>
            <a:prstGeom prst="rect">
              <a:avLst/>
            </a:prstGeom>
            <a:noFill/>
            <a:ln w="19050">
              <a:solidFill>
                <a:schemeClr val="bg2">
                  <a:lumMod val="25000"/>
                  <a:alpha val="33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8FBBB8E6-429C-1FB9-55CB-DE4FB618FC87}"/>
                </a:ext>
              </a:extLst>
            </p:cNvPr>
            <p:cNvSpPr txBox="1"/>
            <p:nvPr/>
          </p:nvSpPr>
          <p:spPr>
            <a:xfrm>
              <a:off x="6800688" y="2380245"/>
              <a:ext cx="4943636" cy="699467"/>
            </a:xfrm>
            <a:prstGeom prst="rect">
              <a:avLst/>
            </a:prstGeom>
            <a:noFill/>
          </p:spPr>
          <p:txBody>
            <a:bodyPr wrap="square" rtlCol="0">
              <a:spAutoFit/>
            </a:bodyPr>
            <a:lstStyle/>
            <a:p>
              <a:pPr algn="just" fontAlgn="ctr"/>
              <a:r>
                <a:rPr lang="en-GB" sz="1200" dirty="0"/>
                <a:t>Products connect to order items, promotions, suppliers, warehouses, and inventory for comprehensive product management.</a:t>
              </a:r>
              <a:endParaRPr lang="en-US" sz="1200" dirty="0"/>
            </a:p>
          </p:txBody>
        </p:sp>
        <p:sp>
          <p:nvSpPr>
            <p:cNvPr id="26" name="Rectangle 25">
              <a:extLst>
                <a:ext uri="{FF2B5EF4-FFF2-40B4-BE49-F238E27FC236}">
                  <a16:creationId xmlns:a16="http://schemas.microsoft.com/office/drawing/2014/main" id="{B701ED24-E153-2DC9-22DF-0367AE06FF8E}"/>
                </a:ext>
              </a:extLst>
            </p:cNvPr>
            <p:cNvSpPr/>
            <p:nvPr/>
          </p:nvSpPr>
          <p:spPr>
            <a:xfrm>
              <a:off x="6876574" y="2146232"/>
              <a:ext cx="3058002" cy="25729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GB" sz="1400" b="1" dirty="0"/>
                <a:t>Product as a Core Entity</a:t>
              </a:r>
              <a:endParaRPr lang="en-US" sz="1400" dirty="0"/>
            </a:p>
          </p:txBody>
        </p:sp>
      </p:grpSp>
      <p:grpSp>
        <p:nvGrpSpPr>
          <p:cNvPr id="51" name="Group 50">
            <a:extLst>
              <a:ext uri="{FF2B5EF4-FFF2-40B4-BE49-F238E27FC236}">
                <a16:creationId xmlns:a16="http://schemas.microsoft.com/office/drawing/2014/main" id="{5B0D93E6-D805-6DD5-375E-FE112CB124E0}"/>
              </a:ext>
            </a:extLst>
          </p:cNvPr>
          <p:cNvGrpSpPr/>
          <p:nvPr/>
        </p:nvGrpSpPr>
        <p:grpSpPr>
          <a:xfrm>
            <a:off x="6782013" y="3352797"/>
            <a:ext cx="4943636" cy="932133"/>
            <a:chOff x="6800690" y="4106568"/>
            <a:chExt cx="4943636" cy="927215"/>
          </a:xfrm>
        </p:grpSpPr>
        <p:grpSp>
          <p:nvGrpSpPr>
            <p:cNvPr id="39" name="Group 38">
              <a:extLst>
                <a:ext uri="{FF2B5EF4-FFF2-40B4-BE49-F238E27FC236}">
                  <a16:creationId xmlns:a16="http://schemas.microsoft.com/office/drawing/2014/main" id="{911F8C77-8B69-D093-0E21-630DB3D0A1F3}"/>
                </a:ext>
              </a:extLst>
            </p:cNvPr>
            <p:cNvGrpSpPr/>
            <p:nvPr/>
          </p:nvGrpSpPr>
          <p:grpSpPr>
            <a:xfrm>
              <a:off x="6800690" y="4243335"/>
              <a:ext cx="4943636" cy="790448"/>
              <a:chOff x="6800690" y="1295400"/>
              <a:chExt cx="4943636" cy="781049"/>
            </a:xfrm>
          </p:grpSpPr>
          <p:sp>
            <p:nvSpPr>
              <p:cNvPr id="40" name="Rectangle 39">
                <a:extLst>
                  <a:ext uri="{FF2B5EF4-FFF2-40B4-BE49-F238E27FC236}">
                    <a16:creationId xmlns:a16="http://schemas.microsoft.com/office/drawing/2014/main" id="{8FD7CAF1-D9DA-F7B6-7B2F-2F969784AF71}"/>
                  </a:ext>
                </a:extLst>
              </p:cNvPr>
              <p:cNvSpPr/>
              <p:nvPr/>
            </p:nvSpPr>
            <p:spPr>
              <a:xfrm>
                <a:off x="6800692" y="1295400"/>
                <a:ext cx="4943634" cy="781049"/>
              </a:xfrm>
              <a:prstGeom prst="rect">
                <a:avLst/>
              </a:prstGeom>
              <a:noFill/>
              <a:ln w="19050">
                <a:solidFill>
                  <a:schemeClr val="bg2">
                    <a:lumMod val="25000"/>
                    <a:alpha val="33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8FC0697D-7239-2EF3-F985-B117851638FA}"/>
                  </a:ext>
                </a:extLst>
              </p:cNvPr>
              <p:cNvSpPr txBox="1"/>
              <p:nvPr/>
            </p:nvSpPr>
            <p:spPr>
              <a:xfrm>
                <a:off x="6800690" y="1437803"/>
                <a:ext cx="4943636" cy="456175"/>
              </a:xfrm>
              <a:prstGeom prst="rect">
                <a:avLst/>
              </a:prstGeom>
              <a:noFill/>
            </p:spPr>
            <p:txBody>
              <a:bodyPr wrap="square" rtlCol="0">
                <a:spAutoFit/>
              </a:bodyPr>
              <a:lstStyle/>
              <a:p>
                <a:pPr algn="just" fontAlgn="ctr"/>
                <a:r>
                  <a:rPr lang="en-GB" sz="1200" dirty="0"/>
                  <a:t>Inclusion of Stores and Channels supports omnichannel retailing and inventory tracking.</a:t>
                </a:r>
                <a:endParaRPr lang="en-US" sz="1200" dirty="0"/>
              </a:p>
            </p:txBody>
          </p:sp>
        </p:grpSp>
        <p:sp>
          <p:nvSpPr>
            <p:cNvPr id="42" name="Rectangle 41">
              <a:extLst>
                <a:ext uri="{FF2B5EF4-FFF2-40B4-BE49-F238E27FC236}">
                  <a16:creationId xmlns:a16="http://schemas.microsoft.com/office/drawing/2014/main" id="{0366EF25-0CB0-4EAA-876C-AB1B636964D4}"/>
                </a:ext>
              </a:extLst>
            </p:cNvPr>
            <p:cNvSpPr/>
            <p:nvPr/>
          </p:nvSpPr>
          <p:spPr>
            <a:xfrm>
              <a:off x="6876574" y="4106568"/>
              <a:ext cx="3058002" cy="23774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400" b="1" dirty="0"/>
                <a:t>Multi-Channel Sales Support</a:t>
              </a:r>
            </a:p>
          </p:txBody>
        </p:sp>
      </p:grpSp>
      <p:grpSp>
        <p:nvGrpSpPr>
          <p:cNvPr id="43" name="Group 42">
            <a:extLst>
              <a:ext uri="{FF2B5EF4-FFF2-40B4-BE49-F238E27FC236}">
                <a16:creationId xmlns:a16="http://schemas.microsoft.com/office/drawing/2014/main" id="{8060FF4B-4FEE-AA6D-1237-90A82AA3FCE9}"/>
              </a:ext>
            </a:extLst>
          </p:cNvPr>
          <p:cNvGrpSpPr/>
          <p:nvPr/>
        </p:nvGrpSpPr>
        <p:grpSpPr>
          <a:xfrm>
            <a:off x="6782013" y="4475072"/>
            <a:ext cx="4943636" cy="781049"/>
            <a:chOff x="6800691" y="2146232"/>
            <a:chExt cx="4943636" cy="914673"/>
          </a:xfrm>
        </p:grpSpPr>
        <p:sp>
          <p:nvSpPr>
            <p:cNvPr id="44" name="Rectangle 43">
              <a:extLst>
                <a:ext uri="{FF2B5EF4-FFF2-40B4-BE49-F238E27FC236}">
                  <a16:creationId xmlns:a16="http://schemas.microsoft.com/office/drawing/2014/main" id="{E4171410-B206-4461-F308-20F9CF1D5C64}"/>
                </a:ext>
              </a:extLst>
            </p:cNvPr>
            <p:cNvSpPr/>
            <p:nvPr/>
          </p:nvSpPr>
          <p:spPr>
            <a:xfrm>
              <a:off x="6800691" y="2279856"/>
              <a:ext cx="4943634" cy="781049"/>
            </a:xfrm>
            <a:prstGeom prst="rect">
              <a:avLst/>
            </a:prstGeom>
            <a:noFill/>
            <a:ln w="19050">
              <a:solidFill>
                <a:schemeClr val="bg2">
                  <a:lumMod val="25000"/>
                  <a:alpha val="33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a:extLst>
                <a:ext uri="{FF2B5EF4-FFF2-40B4-BE49-F238E27FC236}">
                  <a16:creationId xmlns:a16="http://schemas.microsoft.com/office/drawing/2014/main" id="{28B18FD5-59C4-FABB-2650-D9F830A86AF5}"/>
                </a:ext>
              </a:extLst>
            </p:cNvPr>
            <p:cNvSpPr txBox="1"/>
            <p:nvPr/>
          </p:nvSpPr>
          <p:spPr>
            <a:xfrm>
              <a:off x="6800691" y="2434812"/>
              <a:ext cx="4943636" cy="540648"/>
            </a:xfrm>
            <a:prstGeom prst="rect">
              <a:avLst/>
            </a:prstGeom>
            <a:noFill/>
          </p:spPr>
          <p:txBody>
            <a:bodyPr wrap="square" rtlCol="0">
              <a:spAutoFit/>
            </a:bodyPr>
            <a:lstStyle/>
            <a:p>
              <a:pPr algn="just" fontAlgn="ctr"/>
              <a:r>
                <a:rPr lang="en-GB" sz="1200" dirty="0"/>
                <a:t>Warehouses store products and inventory records stock levels for effective inventory control.</a:t>
              </a:r>
              <a:endParaRPr lang="en-US" sz="1200" dirty="0"/>
            </a:p>
          </p:txBody>
        </p:sp>
        <p:sp>
          <p:nvSpPr>
            <p:cNvPr id="46" name="Rectangle 45">
              <a:extLst>
                <a:ext uri="{FF2B5EF4-FFF2-40B4-BE49-F238E27FC236}">
                  <a16:creationId xmlns:a16="http://schemas.microsoft.com/office/drawing/2014/main" id="{196E202E-C1FB-E8EA-ED69-58B848BE9195}"/>
                </a:ext>
              </a:extLst>
            </p:cNvPr>
            <p:cNvSpPr/>
            <p:nvPr/>
          </p:nvSpPr>
          <p:spPr>
            <a:xfrm>
              <a:off x="6876574" y="2146232"/>
              <a:ext cx="3058002" cy="27841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400" b="1" dirty="0"/>
                <a:t>Inventory &amp; Warehouse Tracking</a:t>
              </a:r>
              <a:endParaRPr lang="en-US" sz="1400" dirty="0"/>
            </a:p>
          </p:txBody>
        </p:sp>
      </p:grpSp>
      <p:grpSp>
        <p:nvGrpSpPr>
          <p:cNvPr id="47" name="Group 46">
            <a:extLst>
              <a:ext uri="{FF2B5EF4-FFF2-40B4-BE49-F238E27FC236}">
                <a16:creationId xmlns:a16="http://schemas.microsoft.com/office/drawing/2014/main" id="{571A49B1-BF0A-6457-1A26-78C23A5F40C6}"/>
              </a:ext>
            </a:extLst>
          </p:cNvPr>
          <p:cNvGrpSpPr/>
          <p:nvPr/>
        </p:nvGrpSpPr>
        <p:grpSpPr>
          <a:xfrm>
            <a:off x="6782013" y="5441501"/>
            <a:ext cx="4943636" cy="865671"/>
            <a:chOff x="6800689" y="2155532"/>
            <a:chExt cx="4943636" cy="905373"/>
          </a:xfrm>
        </p:grpSpPr>
        <p:sp>
          <p:nvSpPr>
            <p:cNvPr id="48" name="Rectangle 47">
              <a:extLst>
                <a:ext uri="{FF2B5EF4-FFF2-40B4-BE49-F238E27FC236}">
                  <a16:creationId xmlns:a16="http://schemas.microsoft.com/office/drawing/2014/main" id="{5C683B51-F888-0117-B1CE-1811371285D7}"/>
                </a:ext>
              </a:extLst>
            </p:cNvPr>
            <p:cNvSpPr/>
            <p:nvPr/>
          </p:nvSpPr>
          <p:spPr>
            <a:xfrm>
              <a:off x="6800691" y="2279856"/>
              <a:ext cx="4943634" cy="781049"/>
            </a:xfrm>
            <a:prstGeom prst="rect">
              <a:avLst/>
            </a:prstGeom>
            <a:noFill/>
            <a:ln w="19050">
              <a:solidFill>
                <a:schemeClr val="bg2">
                  <a:lumMod val="25000"/>
                  <a:alpha val="33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Box 48">
              <a:extLst>
                <a:ext uri="{FF2B5EF4-FFF2-40B4-BE49-F238E27FC236}">
                  <a16:creationId xmlns:a16="http://schemas.microsoft.com/office/drawing/2014/main" id="{DFAD3B1B-3CBE-1B5C-AE4B-6DA527C673C5}"/>
                </a:ext>
              </a:extLst>
            </p:cNvPr>
            <p:cNvSpPr txBox="1"/>
            <p:nvPr/>
          </p:nvSpPr>
          <p:spPr>
            <a:xfrm>
              <a:off x="6800689" y="2428960"/>
              <a:ext cx="4943636" cy="482838"/>
            </a:xfrm>
            <a:prstGeom prst="rect">
              <a:avLst/>
            </a:prstGeom>
            <a:noFill/>
          </p:spPr>
          <p:txBody>
            <a:bodyPr wrap="square" rtlCol="0">
              <a:spAutoFit/>
            </a:bodyPr>
            <a:lstStyle/>
            <a:p>
              <a:pPr algn="just" fontAlgn="ctr"/>
              <a:r>
                <a:rPr lang="en-GB" sz="1200" dirty="0"/>
                <a:t>Suppliers provide products, and promotions apply to customers for operational and marketing insights.</a:t>
              </a:r>
              <a:endParaRPr lang="en-US" sz="1200" dirty="0"/>
            </a:p>
          </p:txBody>
        </p:sp>
        <p:sp>
          <p:nvSpPr>
            <p:cNvPr id="50" name="Rectangle 49">
              <a:extLst>
                <a:ext uri="{FF2B5EF4-FFF2-40B4-BE49-F238E27FC236}">
                  <a16:creationId xmlns:a16="http://schemas.microsoft.com/office/drawing/2014/main" id="{C4FD1989-E292-DA72-8958-A665089D8F42}"/>
                </a:ext>
              </a:extLst>
            </p:cNvPr>
            <p:cNvSpPr/>
            <p:nvPr/>
          </p:nvSpPr>
          <p:spPr>
            <a:xfrm>
              <a:off x="6876574" y="2155532"/>
              <a:ext cx="3058002" cy="24864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400" b="1" dirty="0"/>
                <a:t>Supplier &amp; Promotion Integration</a:t>
              </a:r>
              <a:endParaRPr lang="en-US" sz="1400" dirty="0"/>
            </a:p>
          </p:txBody>
        </p:sp>
      </p:grpSp>
      <p:pic>
        <p:nvPicPr>
          <p:cNvPr id="4" name="Picture 3">
            <a:extLst>
              <a:ext uri="{FF2B5EF4-FFF2-40B4-BE49-F238E27FC236}">
                <a16:creationId xmlns:a16="http://schemas.microsoft.com/office/drawing/2014/main" id="{E8750E48-9748-F8E0-AF93-B3DAB634AC32}"/>
              </a:ext>
            </a:extLst>
          </p:cNvPr>
          <p:cNvPicPr>
            <a:picLocks noChangeAspect="1"/>
          </p:cNvPicPr>
          <p:nvPr/>
        </p:nvPicPr>
        <p:blipFill>
          <a:blip r:embed="rId2"/>
          <a:stretch>
            <a:fillRect/>
          </a:stretch>
        </p:blipFill>
        <p:spPr>
          <a:xfrm>
            <a:off x="331724" y="915300"/>
            <a:ext cx="6225305" cy="3081260"/>
          </a:xfrm>
          <a:prstGeom prst="rect">
            <a:avLst/>
          </a:prstGeom>
        </p:spPr>
      </p:pic>
      <p:sp>
        <p:nvSpPr>
          <p:cNvPr id="5" name="Rectangle 4">
            <a:extLst>
              <a:ext uri="{FF2B5EF4-FFF2-40B4-BE49-F238E27FC236}">
                <a16:creationId xmlns:a16="http://schemas.microsoft.com/office/drawing/2014/main" id="{B10A7701-E8D9-31D8-FF98-1D8EC5596ED4}"/>
              </a:ext>
            </a:extLst>
          </p:cNvPr>
          <p:cNvSpPr/>
          <p:nvPr/>
        </p:nvSpPr>
        <p:spPr>
          <a:xfrm>
            <a:off x="316392" y="4551319"/>
            <a:ext cx="4943634" cy="1233566"/>
          </a:xfrm>
          <a:prstGeom prst="rect">
            <a:avLst/>
          </a:prstGeom>
          <a:noFill/>
          <a:ln w="19050">
            <a:solidFill>
              <a:schemeClr val="bg2">
                <a:lumMod val="25000"/>
                <a:alpha val="33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C390B1E9-9136-D429-6A8D-4823B4DAE0CB}"/>
              </a:ext>
            </a:extLst>
          </p:cNvPr>
          <p:cNvSpPr/>
          <p:nvPr/>
        </p:nvSpPr>
        <p:spPr>
          <a:xfrm>
            <a:off x="392274" y="4413827"/>
            <a:ext cx="3058002" cy="23900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400" b="1" dirty="0"/>
              <a:t>Cardinality and Business Rules</a:t>
            </a:r>
          </a:p>
        </p:txBody>
      </p:sp>
      <p:sp>
        <p:nvSpPr>
          <p:cNvPr id="9" name="TextBox 8">
            <a:extLst>
              <a:ext uri="{FF2B5EF4-FFF2-40B4-BE49-F238E27FC236}">
                <a16:creationId xmlns:a16="http://schemas.microsoft.com/office/drawing/2014/main" id="{30FC7A68-77AD-F221-BB85-E11ABB470BC7}"/>
              </a:ext>
            </a:extLst>
          </p:cNvPr>
          <p:cNvSpPr txBox="1"/>
          <p:nvPr/>
        </p:nvSpPr>
        <p:spPr>
          <a:xfrm>
            <a:off x="331724" y="4716582"/>
            <a:ext cx="4943636" cy="1015663"/>
          </a:xfrm>
          <a:prstGeom prst="rect">
            <a:avLst/>
          </a:prstGeom>
          <a:noFill/>
        </p:spPr>
        <p:txBody>
          <a:bodyPr wrap="square" rtlCol="0">
            <a:spAutoFit/>
          </a:bodyPr>
          <a:lstStyle/>
          <a:p>
            <a:pPr marL="171450" indent="-171450" algn="just" fontAlgn="ctr">
              <a:buFont typeface="Arial" panose="020B0604020202020204" pitchFamily="34" charset="0"/>
              <a:buChar char="•"/>
            </a:pPr>
            <a:r>
              <a:rPr lang="en-GB" sz="1200" dirty="0"/>
              <a:t>One customer places many orders</a:t>
            </a:r>
          </a:p>
          <a:p>
            <a:pPr marL="171450" indent="-171450" algn="just" fontAlgn="ctr">
              <a:buFont typeface="Arial" panose="020B0604020202020204" pitchFamily="34" charset="0"/>
              <a:buChar char="•"/>
            </a:pPr>
            <a:r>
              <a:rPr lang="en-GB" sz="1200" dirty="0"/>
              <a:t>One order contains multiple order items</a:t>
            </a:r>
          </a:p>
          <a:p>
            <a:pPr marL="171450" indent="-171450" algn="just" fontAlgn="ctr">
              <a:buFont typeface="Arial" panose="020B0604020202020204" pitchFamily="34" charset="0"/>
              <a:buChar char="•"/>
            </a:pPr>
            <a:r>
              <a:rPr lang="en-GB" sz="1200" dirty="0"/>
              <a:t>One shipment can cover multiple orders</a:t>
            </a:r>
          </a:p>
          <a:p>
            <a:pPr marL="171450" indent="-171450" algn="just" fontAlgn="ctr">
              <a:buFont typeface="Arial" panose="020B0604020202020204" pitchFamily="34" charset="0"/>
              <a:buChar char="•"/>
            </a:pPr>
            <a:r>
              <a:rPr lang="en-GB" sz="1200" dirty="0"/>
              <a:t>Returns are specific to individual order items</a:t>
            </a:r>
          </a:p>
          <a:p>
            <a:pPr marL="171450" indent="-171450" algn="just" fontAlgn="ctr">
              <a:buFont typeface="Arial" panose="020B0604020202020204" pitchFamily="34" charset="0"/>
              <a:buChar char="•"/>
            </a:pPr>
            <a:r>
              <a:rPr lang="en-GB" sz="1200" dirty="0"/>
              <a:t>One product can be stored in multiple warehouses</a:t>
            </a:r>
            <a:endParaRPr lang="en-US" sz="1200" dirty="0"/>
          </a:p>
        </p:txBody>
      </p:sp>
    </p:spTree>
    <p:extLst>
      <p:ext uri="{BB962C8B-B14F-4D97-AF65-F5344CB8AC3E}">
        <p14:creationId xmlns:p14="http://schemas.microsoft.com/office/powerpoint/2010/main" val="31391171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3FC6CAE-F0BC-C5B9-7407-33BC8A7FF84D}"/>
              </a:ext>
            </a:extLst>
          </p:cNvPr>
          <p:cNvSpPr>
            <a:spLocks noGrp="1"/>
          </p:cNvSpPr>
          <p:nvPr>
            <p:ph type="sldNum" sz="quarter" idx="4"/>
          </p:nvPr>
        </p:nvSpPr>
        <p:spPr/>
        <p:txBody>
          <a:bodyPr/>
          <a:lstStyle/>
          <a:p>
            <a:fld id="{FAF63893-4B0C-4F88-9650-53ECAF8C5052}" type="slidenum">
              <a:rPr lang="en-IN" smtClean="0"/>
              <a:pPr/>
              <a:t>5</a:t>
            </a:fld>
            <a:endParaRPr lang="en-IN"/>
          </a:p>
        </p:txBody>
      </p:sp>
      <p:sp>
        <p:nvSpPr>
          <p:cNvPr id="3" name="Title 2">
            <a:extLst>
              <a:ext uri="{FF2B5EF4-FFF2-40B4-BE49-F238E27FC236}">
                <a16:creationId xmlns:a16="http://schemas.microsoft.com/office/drawing/2014/main" id="{36EC3807-3672-901F-8D03-15A35158DA44}"/>
              </a:ext>
            </a:extLst>
          </p:cNvPr>
          <p:cNvSpPr>
            <a:spLocks noGrp="1"/>
          </p:cNvSpPr>
          <p:nvPr>
            <p:ph type="title"/>
          </p:nvPr>
        </p:nvSpPr>
        <p:spPr/>
        <p:txBody>
          <a:bodyPr/>
          <a:lstStyle/>
          <a:p>
            <a:r>
              <a:rPr lang="en-US" dirty="0"/>
              <a:t>Logical Model</a:t>
            </a:r>
          </a:p>
        </p:txBody>
      </p:sp>
      <p:pic>
        <p:nvPicPr>
          <p:cNvPr id="8" name="Picture 7">
            <a:extLst>
              <a:ext uri="{FF2B5EF4-FFF2-40B4-BE49-F238E27FC236}">
                <a16:creationId xmlns:a16="http://schemas.microsoft.com/office/drawing/2014/main" id="{81D2F272-C9E3-E849-44E6-27FDF388CAD7}"/>
              </a:ext>
            </a:extLst>
          </p:cNvPr>
          <p:cNvPicPr>
            <a:picLocks noChangeAspect="1"/>
          </p:cNvPicPr>
          <p:nvPr/>
        </p:nvPicPr>
        <p:blipFill>
          <a:blip r:embed="rId2"/>
          <a:stretch>
            <a:fillRect/>
          </a:stretch>
        </p:blipFill>
        <p:spPr>
          <a:xfrm>
            <a:off x="418265" y="775341"/>
            <a:ext cx="7328318" cy="5578081"/>
          </a:xfrm>
          <a:prstGeom prst="rect">
            <a:avLst/>
          </a:prstGeom>
        </p:spPr>
      </p:pic>
    </p:spTree>
    <p:extLst>
      <p:ext uri="{BB962C8B-B14F-4D97-AF65-F5344CB8AC3E}">
        <p14:creationId xmlns:p14="http://schemas.microsoft.com/office/powerpoint/2010/main" val="36112906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AFFBDA-6309-1581-2E84-C2E8EAD0DB3D}"/>
            </a:ext>
          </a:extLst>
        </p:cNvPr>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1CD24BF2-3E1D-FF10-76E8-94BB74635148}"/>
              </a:ext>
            </a:extLst>
          </p:cNvPr>
          <p:cNvSpPr>
            <a:spLocks noGrp="1"/>
          </p:cNvSpPr>
          <p:nvPr>
            <p:ph type="sldNum" sz="quarter" idx="4"/>
          </p:nvPr>
        </p:nvSpPr>
        <p:spPr/>
        <p:txBody>
          <a:bodyPr/>
          <a:lstStyle/>
          <a:p>
            <a:fld id="{FAF63893-4B0C-4F88-9650-53ECAF8C5052}" type="slidenum">
              <a:rPr lang="en-IN" smtClean="0"/>
              <a:pPr/>
              <a:t>6</a:t>
            </a:fld>
            <a:endParaRPr lang="en-IN"/>
          </a:p>
        </p:txBody>
      </p:sp>
      <p:sp>
        <p:nvSpPr>
          <p:cNvPr id="7" name="Title 6">
            <a:extLst>
              <a:ext uri="{FF2B5EF4-FFF2-40B4-BE49-F238E27FC236}">
                <a16:creationId xmlns:a16="http://schemas.microsoft.com/office/drawing/2014/main" id="{780DDEFD-1317-22DD-255E-7588ECFA79C4}"/>
              </a:ext>
            </a:extLst>
          </p:cNvPr>
          <p:cNvSpPr>
            <a:spLocks noGrp="1"/>
          </p:cNvSpPr>
          <p:nvPr>
            <p:ph type="title"/>
          </p:nvPr>
        </p:nvSpPr>
        <p:spPr/>
        <p:txBody>
          <a:bodyPr/>
          <a:lstStyle/>
          <a:p>
            <a:r>
              <a:rPr lang="en-IN" dirty="0"/>
              <a:t>Physical Model</a:t>
            </a:r>
            <a:endParaRPr lang="en-US" dirty="0"/>
          </a:p>
        </p:txBody>
      </p:sp>
      <p:pic>
        <p:nvPicPr>
          <p:cNvPr id="3" name="Picture 2">
            <a:extLst>
              <a:ext uri="{FF2B5EF4-FFF2-40B4-BE49-F238E27FC236}">
                <a16:creationId xmlns:a16="http://schemas.microsoft.com/office/drawing/2014/main" id="{AD032B2C-0EC8-F3B4-10B2-D248773D2EB5}"/>
              </a:ext>
            </a:extLst>
          </p:cNvPr>
          <p:cNvPicPr>
            <a:picLocks noChangeAspect="1"/>
          </p:cNvPicPr>
          <p:nvPr/>
        </p:nvPicPr>
        <p:blipFill>
          <a:blip r:embed="rId2"/>
          <a:stretch>
            <a:fillRect/>
          </a:stretch>
        </p:blipFill>
        <p:spPr>
          <a:xfrm>
            <a:off x="400527" y="851145"/>
            <a:ext cx="11390943" cy="4272251"/>
          </a:xfrm>
          <a:prstGeom prst="rect">
            <a:avLst/>
          </a:prstGeom>
        </p:spPr>
      </p:pic>
    </p:spTree>
    <p:extLst>
      <p:ext uri="{BB962C8B-B14F-4D97-AF65-F5344CB8AC3E}">
        <p14:creationId xmlns:p14="http://schemas.microsoft.com/office/powerpoint/2010/main" val="8655608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BD052E-9EE1-5F15-1EC9-75CE6E1C23C2}"/>
            </a:ext>
          </a:extLst>
        </p:cNvPr>
        <p:cNvGrpSpPr/>
        <p:nvPr/>
      </p:nvGrpSpPr>
      <p:grpSpPr>
        <a:xfrm>
          <a:off x="0" y="0"/>
          <a:ext cx="0" cy="0"/>
          <a:chOff x="0" y="0"/>
          <a:chExt cx="0" cy="0"/>
        </a:xfrm>
      </p:grpSpPr>
      <p:sp>
        <p:nvSpPr>
          <p:cNvPr id="16" name="Title 15">
            <a:extLst>
              <a:ext uri="{FF2B5EF4-FFF2-40B4-BE49-F238E27FC236}">
                <a16:creationId xmlns:a16="http://schemas.microsoft.com/office/drawing/2014/main" id="{693920E9-BE5C-ABC5-0BED-17EC044A1572}"/>
              </a:ext>
            </a:extLst>
          </p:cNvPr>
          <p:cNvSpPr>
            <a:spLocks noGrp="1"/>
          </p:cNvSpPr>
          <p:nvPr>
            <p:ph type="title"/>
          </p:nvPr>
        </p:nvSpPr>
        <p:spPr/>
        <p:txBody>
          <a:bodyPr anchor="ctr"/>
          <a:lstStyle/>
          <a:p>
            <a:r>
              <a:rPr lang="en-GB" dirty="0"/>
              <a:t>Explanation of Physical Data Model</a:t>
            </a:r>
            <a:endParaRPr lang="en-IN" dirty="0"/>
          </a:p>
        </p:txBody>
      </p:sp>
      <p:sp>
        <p:nvSpPr>
          <p:cNvPr id="17" name="Content Placeholder 16">
            <a:extLst>
              <a:ext uri="{FF2B5EF4-FFF2-40B4-BE49-F238E27FC236}">
                <a16:creationId xmlns:a16="http://schemas.microsoft.com/office/drawing/2014/main" id="{66599333-3351-5E2D-06BD-BFD2766131CB}"/>
              </a:ext>
            </a:extLst>
          </p:cNvPr>
          <p:cNvSpPr>
            <a:spLocks noGrp="1"/>
          </p:cNvSpPr>
          <p:nvPr>
            <p:ph sz="quarter" idx="10"/>
          </p:nvPr>
        </p:nvSpPr>
        <p:spPr>
          <a:xfrm>
            <a:off x="316154" y="961158"/>
            <a:ext cx="11558635" cy="492443"/>
          </a:xfrm>
        </p:spPr>
        <p:txBody>
          <a:bodyPr anchor="ctr"/>
          <a:lstStyle/>
          <a:p>
            <a:r>
              <a:rPr lang="en-GB" dirty="0"/>
              <a:t>The model supports efficient querying and reporting for retail analytics, focusing on sales performance, customer behavior, promotion effectiveness, and inventory management.</a:t>
            </a:r>
            <a:endParaRPr lang="en-IN" dirty="0"/>
          </a:p>
        </p:txBody>
      </p:sp>
      <p:sp>
        <p:nvSpPr>
          <p:cNvPr id="18" name="Text Placeholder 17">
            <a:extLst>
              <a:ext uri="{FF2B5EF4-FFF2-40B4-BE49-F238E27FC236}">
                <a16:creationId xmlns:a16="http://schemas.microsoft.com/office/drawing/2014/main" id="{3DE6CE5F-946F-ED1C-A14D-F64C7D60E0DF}"/>
              </a:ext>
            </a:extLst>
          </p:cNvPr>
          <p:cNvSpPr>
            <a:spLocks noGrp="1"/>
          </p:cNvSpPr>
          <p:nvPr>
            <p:ph type="body" sz="quarter" idx="12"/>
          </p:nvPr>
        </p:nvSpPr>
        <p:spPr/>
        <p:txBody>
          <a:bodyPr anchor="ctr"/>
          <a:lstStyle/>
          <a:p>
            <a:pPr marL="285750" indent="-285750" algn="just">
              <a:lnSpc>
                <a:spcPct val="120000"/>
              </a:lnSpc>
              <a:buFont typeface="Arial" panose="020B0604020202020204" pitchFamily="34" charset="0"/>
              <a:buChar char="•"/>
            </a:pPr>
            <a:r>
              <a:rPr lang="en-GB" dirty="0">
                <a:solidFill>
                  <a:schemeClr val="dk1"/>
                </a:solidFill>
              </a:rPr>
              <a:t>Capture key transactional events and measurable metrics.</a:t>
            </a:r>
          </a:p>
          <a:p>
            <a:pPr marL="285750" indent="-285750" algn="just">
              <a:lnSpc>
                <a:spcPct val="120000"/>
              </a:lnSpc>
              <a:buFont typeface="Arial" panose="020B0604020202020204" pitchFamily="34" charset="0"/>
              <a:buChar char="•"/>
            </a:pPr>
            <a:r>
              <a:rPr lang="en-GB" dirty="0">
                <a:solidFill>
                  <a:schemeClr val="dk1"/>
                </a:solidFill>
              </a:rPr>
              <a:t>Examples:</a:t>
            </a:r>
          </a:p>
          <a:p>
            <a:pPr marL="742950" lvl="1" indent="-285750" algn="just">
              <a:lnSpc>
                <a:spcPct val="120000"/>
              </a:lnSpc>
              <a:buFont typeface="Arial" panose="020B0604020202020204" pitchFamily="34" charset="0"/>
              <a:buChar char="•"/>
            </a:pPr>
            <a:r>
              <a:rPr lang="en-GB" sz="1100" b="1" dirty="0" err="1">
                <a:solidFill>
                  <a:schemeClr val="dk1"/>
                </a:solidFill>
              </a:rPr>
              <a:t>Fact_Sales</a:t>
            </a:r>
            <a:r>
              <a:rPr lang="en-GB" sz="1100" dirty="0">
                <a:solidFill>
                  <a:schemeClr val="dk1"/>
                </a:solidFill>
              </a:rPr>
              <a:t>: Records sales transactions, linking to customers, products, orders, promotions, and stores.</a:t>
            </a:r>
          </a:p>
          <a:p>
            <a:pPr marL="742950" lvl="1" indent="-285750" algn="just">
              <a:lnSpc>
                <a:spcPct val="120000"/>
              </a:lnSpc>
              <a:buFont typeface="Arial" panose="020B0604020202020204" pitchFamily="34" charset="0"/>
              <a:buChar char="•"/>
            </a:pPr>
            <a:r>
              <a:rPr lang="en-GB" sz="1100" b="1" dirty="0" err="1">
                <a:solidFill>
                  <a:schemeClr val="dk1"/>
                </a:solidFill>
              </a:rPr>
              <a:t>Fact_Order</a:t>
            </a:r>
            <a:r>
              <a:rPr lang="en-GB" sz="1100" dirty="0">
                <a:solidFill>
                  <a:schemeClr val="dk1"/>
                </a:solidFill>
              </a:rPr>
              <a:t>: Contains order-level data with customer and store references.</a:t>
            </a:r>
          </a:p>
          <a:p>
            <a:pPr marL="742950" lvl="1" indent="-285750" algn="just">
              <a:lnSpc>
                <a:spcPct val="120000"/>
              </a:lnSpc>
              <a:buFont typeface="Arial" panose="020B0604020202020204" pitchFamily="34" charset="0"/>
              <a:buChar char="•"/>
            </a:pPr>
            <a:r>
              <a:rPr lang="en-GB" sz="1100" b="1" dirty="0" err="1">
                <a:solidFill>
                  <a:schemeClr val="dk1"/>
                </a:solidFill>
              </a:rPr>
              <a:t>Fact_Inventory</a:t>
            </a:r>
            <a:r>
              <a:rPr lang="en-GB" sz="1100" dirty="0">
                <a:solidFill>
                  <a:schemeClr val="dk1"/>
                </a:solidFill>
              </a:rPr>
              <a:t>: Tracks inventory status by product and warehouse.</a:t>
            </a:r>
            <a:endParaRPr lang="en-GB" dirty="0">
              <a:solidFill>
                <a:schemeClr val="dk1"/>
              </a:solidFill>
            </a:endParaRPr>
          </a:p>
          <a:p>
            <a:pPr marL="285750" indent="-285750" algn="just">
              <a:lnSpc>
                <a:spcPct val="120000"/>
              </a:lnSpc>
              <a:buFont typeface="Arial" panose="020B0604020202020204" pitchFamily="34" charset="0"/>
              <a:buChar char="•"/>
            </a:pPr>
            <a:r>
              <a:rPr lang="en-GB" dirty="0">
                <a:solidFill>
                  <a:schemeClr val="dk1"/>
                </a:solidFill>
              </a:rPr>
              <a:t>Foreign keys in fact tables link to dimensions for context.</a:t>
            </a:r>
          </a:p>
          <a:p>
            <a:pPr marL="285750" indent="-285750" algn="just">
              <a:lnSpc>
                <a:spcPct val="120000"/>
              </a:lnSpc>
              <a:buFont typeface="Arial" panose="020B0604020202020204" pitchFamily="34" charset="0"/>
              <a:buChar char="•"/>
            </a:pPr>
            <a:r>
              <a:rPr lang="en-GB" dirty="0">
                <a:solidFill>
                  <a:schemeClr val="dk1"/>
                </a:solidFill>
              </a:rPr>
              <a:t>Support detailed analytics on sales, orders, and inventory movement.</a:t>
            </a:r>
            <a:endParaRPr lang="en-IN" dirty="0"/>
          </a:p>
        </p:txBody>
      </p:sp>
      <p:sp>
        <p:nvSpPr>
          <p:cNvPr id="19" name="Text Placeholder 18">
            <a:extLst>
              <a:ext uri="{FF2B5EF4-FFF2-40B4-BE49-F238E27FC236}">
                <a16:creationId xmlns:a16="http://schemas.microsoft.com/office/drawing/2014/main" id="{17E8C6F5-1269-7C29-1572-7C8999106FD4}"/>
              </a:ext>
            </a:extLst>
          </p:cNvPr>
          <p:cNvSpPr>
            <a:spLocks noGrp="1"/>
          </p:cNvSpPr>
          <p:nvPr>
            <p:ph type="body" sz="quarter" idx="14"/>
          </p:nvPr>
        </p:nvSpPr>
        <p:spPr/>
        <p:txBody>
          <a:bodyPr anchor="ctr"/>
          <a:lstStyle/>
          <a:p>
            <a:pPr marL="285750" lvl="0" indent="-285750" algn="just" eaLnBrk="0" fontAlgn="base" hangingPunct="0">
              <a:lnSpc>
                <a:spcPct val="120000"/>
              </a:lnSpc>
              <a:spcBef>
                <a:spcPct val="0"/>
              </a:spcBef>
              <a:spcAft>
                <a:spcPct val="0"/>
              </a:spcAft>
              <a:buFont typeface="Arial" panose="020B0604020202020204" pitchFamily="34" charset="0"/>
              <a:buChar char="•"/>
            </a:pPr>
            <a:r>
              <a:rPr lang="en-GB" altLang="en-US" dirty="0"/>
              <a:t>Store descriptive attributes to provide context for facts.</a:t>
            </a:r>
          </a:p>
          <a:p>
            <a:pPr marL="285750" lvl="0" indent="-285750" algn="just" eaLnBrk="0" fontAlgn="base" hangingPunct="0">
              <a:lnSpc>
                <a:spcPct val="120000"/>
              </a:lnSpc>
              <a:spcBef>
                <a:spcPct val="0"/>
              </a:spcBef>
              <a:spcAft>
                <a:spcPct val="0"/>
              </a:spcAft>
              <a:buFont typeface="Arial" panose="020B0604020202020204" pitchFamily="34" charset="0"/>
              <a:buChar char="•"/>
            </a:pPr>
            <a:r>
              <a:rPr lang="en-GB" altLang="en-US" dirty="0"/>
              <a:t>Examples:</a:t>
            </a:r>
          </a:p>
          <a:p>
            <a:pPr marL="742950" lvl="1" indent="-285750" eaLnBrk="0" fontAlgn="base" hangingPunct="0">
              <a:lnSpc>
                <a:spcPct val="120000"/>
              </a:lnSpc>
              <a:spcBef>
                <a:spcPct val="0"/>
              </a:spcBef>
              <a:spcAft>
                <a:spcPct val="0"/>
              </a:spcAft>
              <a:buFont typeface="Arial" panose="020B0604020202020204" pitchFamily="34" charset="0"/>
              <a:buChar char="•"/>
            </a:pPr>
            <a:r>
              <a:rPr lang="en-GB" altLang="en-US" sz="1100" b="1" dirty="0" err="1"/>
              <a:t>Dim_Customer</a:t>
            </a:r>
            <a:r>
              <a:rPr lang="en-GB" altLang="en-US" sz="1100" dirty="0"/>
              <a:t>: Customer profiles including loyalty details.</a:t>
            </a:r>
          </a:p>
          <a:p>
            <a:pPr marL="742950" lvl="1" indent="-285750" eaLnBrk="0" fontAlgn="base" hangingPunct="0">
              <a:lnSpc>
                <a:spcPct val="120000"/>
              </a:lnSpc>
              <a:spcBef>
                <a:spcPct val="0"/>
              </a:spcBef>
              <a:spcAft>
                <a:spcPct val="0"/>
              </a:spcAft>
              <a:buFont typeface="Arial" panose="020B0604020202020204" pitchFamily="34" charset="0"/>
              <a:buChar char="•"/>
            </a:pPr>
            <a:r>
              <a:rPr lang="en-GB" altLang="en-US" sz="1100" b="1" dirty="0" err="1"/>
              <a:t>Dim_Product</a:t>
            </a:r>
            <a:r>
              <a:rPr lang="en-GB" altLang="en-US" sz="1100" dirty="0"/>
              <a:t>: Product details with category linkage.</a:t>
            </a:r>
          </a:p>
          <a:p>
            <a:pPr marL="742950" lvl="1" indent="-285750" eaLnBrk="0" fontAlgn="base" hangingPunct="0">
              <a:lnSpc>
                <a:spcPct val="120000"/>
              </a:lnSpc>
              <a:spcBef>
                <a:spcPct val="0"/>
              </a:spcBef>
              <a:spcAft>
                <a:spcPct val="0"/>
              </a:spcAft>
              <a:buFont typeface="Arial" panose="020B0604020202020204" pitchFamily="34" charset="0"/>
              <a:buChar char="•"/>
            </a:pPr>
            <a:r>
              <a:rPr lang="en-GB" altLang="en-US" sz="1100" b="1" dirty="0" err="1"/>
              <a:t>Dim_Store</a:t>
            </a:r>
            <a:r>
              <a:rPr lang="en-GB" altLang="en-US" sz="1100" b="1" dirty="0"/>
              <a:t>, </a:t>
            </a:r>
            <a:r>
              <a:rPr lang="en-GB" altLang="en-US" sz="1100" b="1" dirty="0" err="1"/>
              <a:t>Dim_Warehouse</a:t>
            </a:r>
            <a:r>
              <a:rPr lang="en-GB" altLang="en-US" sz="1100" b="1" dirty="0"/>
              <a:t>, </a:t>
            </a:r>
            <a:r>
              <a:rPr lang="en-GB" altLang="en-US" sz="1100" b="1" dirty="0" err="1"/>
              <a:t>Dim_Supplier</a:t>
            </a:r>
            <a:r>
              <a:rPr lang="en-GB" altLang="en-US" sz="1100" dirty="0"/>
              <a:t>: Capture geography, supply chain, and sourcing info.</a:t>
            </a:r>
          </a:p>
          <a:p>
            <a:pPr marL="742950" lvl="1" indent="-285750" eaLnBrk="0" fontAlgn="base" hangingPunct="0">
              <a:lnSpc>
                <a:spcPct val="120000"/>
              </a:lnSpc>
              <a:spcBef>
                <a:spcPct val="0"/>
              </a:spcBef>
              <a:spcAft>
                <a:spcPct val="0"/>
              </a:spcAft>
              <a:buFont typeface="Arial" panose="020B0604020202020204" pitchFamily="34" charset="0"/>
              <a:buChar char="•"/>
            </a:pPr>
            <a:r>
              <a:rPr lang="en-GB" altLang="en-US" sz="1100" b="1" dirty="0" err="1"/>
              <a:t>Dim_Promotion</a:t>
            </a:r>
            <a:r>
              <a:rPr lang="en-GB" altLang="en-US" sz="1100" dirty="0"/>
              <a:t>: Contains promotion campaign details.</a:t>
            </a:r>
          </a:p>
          <a:p>
            <a:pPr marL="742950" lvl="1" indent="-285750" eaLnBrk="0" fontAlgn="base" hangingPunct="0">
              <a:lnSpc>
                <a:spcPct val="120000"/>
              </a:lnSpc>
              <a:spcBef>
                <a:spcPct val="0"/>
              </a:spcBef>
              <a:spcAft>
                <a:spcPct val="0"/>
              </a:spcAft>
              <a:buFont typeface="Arial" panose="020B0604020202020204" pitchFamily="34" charset="0"/>
              <a:buChar char="•"/>
            </a:pPr>
            <a:r>
              <a:rPr lang="en-GB" altLang="en-US" sz="1100" b="1" dirty="0" err="1"/>
              <a:t>Dim_Address</a:t>
            </a:r>
            <a:r>
              <a:rPr lang="en-GB" altLang="en-US" sz="1100" dirty="0"/>
              <a:t>: Normalizes addresses used for stores and customers.</a:t>
            </a:r>
            <a:endParaRPr lang="en-GB" altLang="en-US" dirty="0"/>
          </a:p>
          <a:p>
            <a:pPr marL="285750" lvl="0" indent="-285750" algn="just" eaLnBrk="0" fontAlgn="base" hangingPunct="0">
              <a:lnSpc>
                <a:spcPct val="120000"/>
              </a:lnSpc>
              <a:spcBef>
                <a:spcPct val="0"/>
              </a:spcBef>
              <a:spcAft>
                <a:spcPct val="0"/>
              </a:spcAft>
              <a:buFont typeface="Arial" panose="020B0604020202020204" pitchFamily="34" charset="0"/>
              <a:buChar char="•"/>
            </a:pPr>
            <a:r>
              <a:rPr lang="en-GB" altLang="en-US" dirty="0"/>
              <a:t>Enable slicing and dicing of data for versatile analytics.</a:t>
            </a:r>
            <a:endParaRPr lang="en-US" altLang="en-US" dirty="0"/>
          </a:p>
        </p:txBody>
      </p:sp>
      <p:sp>
        <p:nvSpPr>
          <p:cNvPr id="20" name="Text Placeholder 19">
            <a:extLst>
              <a:ext uri="{FF2B5EF4-FFF2-40B4-BE49-F238E27FC236}">
                <a16:creationId xmlns:a16="http://schemas.microsoft.com/office/drawing/2014/main" id="{F5286DE0-24AD-B2E5-E299-73641C156DD4}"/>
              </a:ext>
            </a:extLst>
          </p:cNvPr>
          <p:cNvSpPr>
            <a:spLocks noGrp="1"/>
          </p:cNvSpPr>
          <p:nvPr>
            <p:ph type="body" sz="quarter" idx="16"/>
          </p:nvPr>
        </p:nvSpPr>
        <p:spPr/>
        <p:txBody>
          <a:bodyPr anchor="ctr"/>
          <a:lstStyle/>
          <a:p>
            <a:pPr marL="285750" indent="-285750" algn="just">
              <a:lnSpc>
                <a:spcPct val="120000"/>
              </a:lnSpc>
              <a:buFont typeface="Arial" panose="020B0604020202020204" pitchFamily="34" charset="0"/>
              <a:buChar char="•"/>
            </a:pPr>
            <a:r>
              <a:rPr lang="en-GB" dirty="0">
                <a:solidFill>
                  <a:schemeClr val="dk1"/>
                </a:solidFill>
              </a:rPr>
              <a:t>Referential integrity enforced via foreign keys for reliable joins.</a:t>
            </a:r>
          </a:p>
          <a:p>
            <a:pPr marL="285750" indent="-285750" algn="just">
              <a:lnSpc>
                <a:spcPct val="120000"/>
              </a:lnSpc>
              <a:buFont typeface="Arial" panose="020B0604020202020204" pitchFamily="34" charset="0"/>
              <a:buChar char="•"/>
            </a:pPr>
            <a:r>
              <a:rPr lang="en-GB" dirty="0">
                <a:solidFill>
                  <a:schemeClr val="dk1"/>
                </a:solidFill>
              </a:rPr>
              <a:t>Includes audit timestamps (created, updated) to track data changes and history.</a:t>
            </a:r>
          </a:p>
          <a:p>
            <a:pPr marL="285750" indent="-285750" algn="just">
              <a:lnSpc>
                <a:spcPct val="120000"/>
              </a:lnSpc>
              <a:buFont typeface="Arial" panose="020B0604020202020204" pitchFamily="34" charset="0"/>
              <a:buChar char="•"/>
            </a:pPr>
            <a:r>
              <a:rPr lang="en-GB" dirty="0">
                <a:solidFill>
                  <a:schemeClr val="dk1"/>
                </a:solidFill>
              </a:rPr>
              <a:t>Supports scalable performance via clear separation of facts and dimensions.</a:t>
            </a:r>
          </a:p>
          <a:p>
            <a:pPr marL="285750" indent="-285750" algn="just">
              <a:lnSpc>
                <a:spcPct val="120000"/>
              </a:lnSpc>
              <a:buFont typeface="Arial" panose="020B0604020202020204" pitchFamily="34" charset="0"/>
              <a:buChar char="•"/>
            </a:pPr>
            <a:r>
              <a:rPr lang="en-GB" dirty="0">
                <a:solidFill>
                  <a:schemeClr val="dk1"/>
                </a:solidFill>
              </a:rPr>
              <a:t>Designed to optimize query efficiency for retail analytics use cases like sales trends, inventory control, and customer </a:t>
            </a:r>
            <a:r>
              <a:rPr lang="en-GB" dirty="0" err="1">
                <a:solidFill>
                  <a:schemeClr val="dk1"/>
                </a:solidFill>
              </a:rPr>
              <a:t>behavior</a:t>
            </a:r>
            <a:r>
              <a:rPr lang="en-GB" dirty="0">
                <a:solidFill>
                  <a:schemeClr val="dk1"/>
                </a:solidFill>
              </a:rPr>
              <a:t> insights.</a:t>
            </a:r>
            <a:endParaRPr lang="en-IN" dirty="0"/>
          </a:p>
        </p:txBody>
      </p:sp>
      <p:sp>
        <p:nvSpPr>
          <p:cNvPr id="21" name="Text Placeholder 20">
            <a:extLst>
              <a:ext uri="{FF2B5EF4-FFF2-40B4-BE49-F238E27FC236}">
                <a16:creationId xmlns:a16="http://schemas.microsoft.com/office/drawing/2014/main" id="{AE7FDA94-17E1-6C6F-1D4C-F953686FB272}"/>
              </a:ext>
            </a:extLst>
          </p:cNvPr>
          <p:cNvSpPr>
            <a:spLocks noGrp="1"/>
          </p:cNvSpPr>
          <p:nvPr>
            <p:ph type="body" sz="quarter" idx="20"/>
          </p:nvPr>
        </p:nvSpPr>
        <p:spPr/>
        <p:txBody>
          <a:bodyPr anchor="ctr"/>
          <a:lstStyle/>
          <a:p>
            <a:pPr algn="ctr"/>
            <a:r>
              <a:rPr lang="en-GB" b="0" dirty="0"/>
              <a:t>Fact Tables</a:t>
            </a:r>
            <a:endParaRPr lang="en-IN" dirty="0">
              <a:solidFill>
                <a:schemeClr val="dk1"/>
              </a:solidFill>
            </a:endParaRPr>
          </a:p>
        </p:txBody>
      </p:sp>
      <p:sp>
        <p:nvSpPr>
          <p:cNvPr id="22" name="Text Placeholder 21">
            <a:extLst>
              <a:ext uri="{FF2B5EF4-FFF2-40B4-BE49-F238E27FC236}">
                <a16:creationId xmlns:a16="http://schemas.microsoft.com/office/drawing/2014/main" id="{CC37A3AB-B231-12EE-F17A-3C38DCE828BD}"/>
              </a:ext>
            </a:extLst>
          </p:cNvPr>
          <p:cNvSpPr>
            <a:spLocks noGrp="1"/>
          </p:cNvSpPr>
          <p:nvPr>
            <p:ph type="body" sz="quarter" idx="21"/>
          </p:nvPr>
        </p:nvSpPr>
        <p:spPr/>
        <p:txBody>
          <a:bodyPr anchor="ctr"/>
          <a:lstStyle/>
          <a:p>
            <a:pPr algn="ctr"/>
            <a:r>
              <a:rPr lang="en-GB" b="0" dirty="0"/>
              <a:t>Dimension Tables</a:t>
            </a:r>
            <a:endParaRPr lang="en-IN" dirty="0"/>
          </a:p>
        </p:txBody>
      </p:sp>
      <p:sp>
        <p:nvSpPr>
          <p:cNvPr id="23" name="Text Placeholder 22">
            <a:extLst>
              <a:ext uri="{FF2B5EF4-FFF2-40B4-BE49-F238E27FC236}">
                <a16:creationId xmlns:a16="http://schemas.microsoft.com/office/drawing/2014/main" id="{F5C66B83-FC2A-DFD1-9820-32838DDD030E}"/>
              </a:ext>
            </a:extLst>
          </p:cNvPr>
          <p:cNvSpPr>
            <a:spLocks noGrp="1"/>
          </p:cNvSpPr>
          <p:nvPr>
            <p:ph type="body" sz="quarter" idx="22"/>
          </p:nvPr>
        </p:nvSpPr>
        <p:spPr>
          <a:xfrm>
            <a:off x="8455086" y="2028125"/>
            <a:ext cx="3337357" cy="342900"/>
          </a:xfrm>
        </p:spPr>
        <p:txBody>
          <a:bodyPr anchor="ctr"/>
          <a:lstStyle/>
          <a:p>
            <a:r>
              <a:rPr lang="en-GB" b="0" dirty="0"/>
              <a:t>Design Features &amp; Data Integrity</a:t>
            </a:r>
          </a:p>
        </p:txBody>
      </p:sp>
    </p:spTree>
    <p:extLst>
      <p:ext uri="{BB962C8B-B14F-4D97-AF65-F5344CB8AC3E}">
        <p14:creationId xmlns:p14="http://schemas.microsoft.com/office/powerpoint/2010/main" val="29094815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665B72-5E69-B38A-AD22-DC0667ADBFBC}"/>
            </a:ext>
          </a:extLst>
        </p:cNvPr>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7CE9CD7-A092-9417-F126-5D063550D1E7}"/>
              </a:ext>
            </a:extLst>
          </p:cNvPr>
          <p:cNvSpPr>
            <a:spLocks noGrp="1"/>
          </p:cNvSpPr>
          <p:nvPr>
            <p:ph type="sldNum" sz="quarter" idx="4"/>
          </p:nvPr>
        </p:nvSpPr>
        <p:spPr/>
        <p:txBody>
          <a:bodyPr/>
          <a:lstStyle/>
          <a:p>
            <a:fld id="{FAF63893-4B0C-4F88-9650-53ECAF8C5052}" type="slidenum">
              <a:rPr lang="en-IN" smtClean="0"/>
              <a:pPr/>
              <a:t>8</a:t>
            </a:fld>
            <a:endParaRPr lang="en-IN"/>
          </a:p>
        </p:txBody>
      </p:sp>
      <p:sp>
        <p:nvSpPr>
          <p:cNvPr id="7" name="Title 6">
            <a:extLst>
              <a:ext uri="{FF2B5EF4-FFF2-40B4-BE49-F238E27FC236}">
                <a16:creationId xmlns:a16="http://schemas.microsoft.com/office/drawing/2014/main" id="{A7C6B971-E3AF-8C3F-3FE9-9E3EB5BFD4DE}"/>
              </a:ext>
            </a:extLst>
          </p:cNvPr>
          <p:cNvSpPr>
            <a:spLocks noGrp="1"/>
          </p:cNvSpPr>
          <p:nvPr>
            <p:ph type="title"/>
          </p:nvPr>
        </p:nvSpPr>
        <p:spPr/>
        <p:txBody>
          <a:bodyPr/>
          <a:lstStyle/>
          <a:p>
            <a:r>
              <a:rPr lang="en-IN"/>
              <a:t>Physical Model (SQL)</a:t>
            </a:r>
            <a:endParaRPr lang="en-US"/>
          </a:p>
        </p:txBody>
      </p:sp>
      <p:pic>
        <p:nvPicPr>
          <p:cNvPr id="3" name="Picture 2">
            <a:extLst>
              <a:ext uri="{FF2B5EF4-FFF2-40B4-BE49-F238E27FC236}">
                <a16:creationId xmlns:a16="http://schemas.microsoft.com/office/drawing/2014/main" id="{F6CB5EB0-4170-1989-3E36-BF9157DBAF39}"/>
              </a:ext>
            </a:extLst>
          </p:cNvPr>
          <p:cNvPicPr>
            <a:picLocks noChangeAspect="1"/>
          </p:cNvPicPr>
          <p:nvPr/>
        </p:nvPicPr>
        <p:blipFill>
          <a:blip r:embed="rId2"/>
          <a:stretch>
            <a:fillRect/>
          </a:stretch>
        </p:blipFill>
        <p:spPr>
          <a:xfrm>
            <a:off x="4096618" y="809789"/>
            <a:ext cx="2402205" cy="2923614"/>
          </a:xfrm>
          <a:prstGeom prst="rect">
            <a:avLst/>
          </a:prstGeom>
        </p:spPr>
      </p:pic>
      <p:pic>
        <p:nvPicPr>
          <p:cNvPr id="5" name="Picture 4">
            <a:extLst>
              <a:ext uri="{FF2B5EF4-FFF2-40B4-BE49-F238E27FC236}">
                <a16:creationId xmlns:a16="http://schemas.microsoft.com/office/drawing/2014/main" id="{ADD7460A-0079-C66D-EDEE-5B9D4FF58618}"/>
              </a:ext>
            </a:extLst>
          </p:cNvPr>
          <p:cNvPicPr>
            <a:picLocks noChangeAspect="1"/>
          </p:cNvPicPr>
          <p:nvPr/>
        </p:nvPicPr>
        <p:blipFill>
          <a:blip r:embed="rId3"/>
          <a:stretch>
            <a:fillRect/>
          </a:stretch>
        </p:blipFill>
        <p:spPr>
          <a:xfrm>
            <a:off x="4060138" y="3786435"/>
            <a:ext cx="5432080" cy="2554089"/>
          </a:xfrm>
          <a:prstGeom prst="rect">
            <a:avLst/>
          </a:prstGeom>
        </p:spPr>
      </p:pic>
      <p:pic>
        <p:nvPicPr>
          <p:cNvPr id="9" name="Picture 8">
            <a:extLst>
              <a:ext uri="{FF2B5EF4-FFF2-40B4-BE49-F238E27FC236}">
                <a16:creationId xmlns:a16="http://schemas.microsoft.com/office/drawing/2014/main" id="{6D7E77B2-5EFB-5613-4986-D4078404212A}"/>
              </a:ext>
            </a:extLst>
          </p:cNvPr>
          <p:cNvPicPr>
            <a:picLocks noChangeAspect="1"/>
          </p:cNvPicPr>
          <p:nvPr/>
        </p:nvPicPr>
        <p:blipFill>
          <a:blip r:embed="rId4"/>
          <a:stretch>
            <a:fillRect/>
          </a:stretch>
        </p:blipFill>
        <p:spPr>
          <a:xfrm>
            <a:off x="6598932" y="809791"/>
            <a:ext cx="2867046" cy="2923612"/>
          </a:xfrm>
          <a:prstGeom prst="rect">
            <a:avLst/>
          </a:prstGeom>
        </p:spPr>
      </p:pic>
      <p:pic>
        <p:nvPicPr>
          <p:cNvPr id="11" name="Picture 10">
            <a:extLst>
              <a:ext uri="{FF2B5EF4-FFF2-40B4-BE49-F238E27FC236}">
                <a16:creationId xmlns:a16="http://schemas.microsoft.com/office/drawing/2014/main" id="{AE5126D8-BE8B-1BE9-AF31-BA0221E46CA2}"/>
              </a:ext>
            </a:extLst>
          </p:cNvPr>
          <p:cNvPicPr>
            <a:picLocks noChangeAspect="1"/>
          </p:cNvPicPr>
          <p:nvPr/>
        </p:nvPicPr>
        <p:blipFill>
          <a:blip r:embed="rId5"/>
          <a:stretch>
            <a:fillRect/>
          </a:stretch>
        </p:blipFill>
        <p:spPr>
          <a:xfrm>
            <a:off x="397711" y="809791"/>
            <a:ext cx="3598798" cy="2923614"/>
          </a:xfrm>
          <a:prstGeom prst="rect">
            <a:avLst/>
          </a:prstGeom>
        </p:spPr>
      </p:pic>
      <p:pic>
        <p:nvPicPr>
          <p:cNvPr id="15" name="Picture 14">
            <a:extLst>
              <a:ext uri="{FF2B5EF4-FFF2-40B4-BE49-F238E27FC236}">
                <a16:creationId xmlns:a16="http://schemas.microsoft.com/office/drawing/2014/main" id="{EA402930-1965-32EF-E00E-1C84B6637117}"/>
              </a:ext>
            </a:extLst>
          </p:cNvPr>
          <p:cNvPicPr>
            <a:picLocks noChangeAspect="1"/>
          </p:cNvPicPr>
          <p:nvPr/>
        </p:nvPicPr>
        <p:blipFill>
          <a:blip r:embed="rId6"/>
          <a:stretch>
            <a:fillRect/>
          </a:stretch>
        </p:blipFill>
        <p:spPr>
          <a:xfrm>
            <a:off x="397711" y="3786435"/>
            <a:ext cx="3634177" cy="2554089"/>
          </a:xfrm>
          <a:prstGeom prst="rect">
            <a:avLst/>
          </a:prstGeom>
        </p:spPr>
      </p:pic>
      <p:pic>
        <p:nvPicPr>
          <p:cNvPr id="18" name="Picture 17">
            <a:extLst>
              <a:ext uri="{FF2B5EF4-FFF2-40B4-BE49-F238E27FC236}">
                <a16:creationId xmlns:a16="http://schemas.microsoft.com/office/drawing/2014/main" id="{623028EB-7594-0104-B791-2F01ED165025}"/>
              </a:ext>
            </a:extLst>
          </p:cNvPr>
          <p:cNvPicPr>
            <a:picLocks noChangeAspect="1"/>
          </p:cNvPicPr>
          <p:nvPr/>
        </p:nvPicPr>
        <p:blipFill>
          <a:blip r:embed="rId7"/>
          <a:stretch>
            <a:fillRect/>
          </a:stretch>
        </p:blipFill>
        <p:spPr>
          <a:xfrm>
            <a:off x="9509908" y="809790"/>
            <a:ext cx="2514618" cy="2923612"/>
          </a:xfrm>
          <a:prstGeom prst="rect">
            <a:avLst/>
          </a:prstGeom>
        </p:spPr>
      </p:pic>
      <p:pic>
        <p:nvPicPr>
          <p:cNvPr id="20" name="Picture 19">
            <a:extLst>
              <a:ext uri="{FF2B5EF4-FFF2-40B4-BE49-F238E27FC236}">
                <a16:creationId xmlns:a16="http://schemas.microsoft.com/office/drawing/2014/main" id="{2EBF09C7-1825-C18D-B030-AAF535EAD585}"/>
              </a:ext>
            </a:extLst>
          </p:cNvPr>
          <p:cNvPicPr>
            <a:picLocks noChangeAspect="1"/>
          </p:cNvPicPr>
          <p:nvPr/>
        </p:nvPicPr>
        <p:blipFill>
          <a:blip r:embed="rId8"/>
          <a:stretch>
            <a:fillRect/>
          </a:stretch>
        </p:blipFill>
        <p:spPr>
          <a:xfrm>
            <a:off x="9555848" y="3786435"/>
            <a:ext cx="2468678" cy="2554088"/>
          </a:xfrm>
          <a:prstGeom prst="rect">
            <a:avLst/>
          </a:prstGeom>
        </p:spPr>
      </p:pic>
    </p:spTree>
    <p:extLst>
      <p:ext uri="{BB962C8B-B14F-4D97-AF65-F5344CB8AC3E}">
        <p14:creationId xmlns:p14="http://schemas.microsoft.com/office/powerpoint/2010/main" val="17166818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1F6896-B1FF-6F4E-0079-4D1CC0A4731C}"/>
            </a:ext>
          </a:extLst>
        </p:cNvPr>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769D25A-53EE-2D69-746A-E1AF3DCB03E0}"/>
              </a:ext>
            </a:extLst>
          </p:cNvPr>
          <p:cNvSpPr>
            <a:spLocks noGrp="1"/>
          </p:cNvSpPr>
          <p:nvPr>
            <p:ph type="sldNum" sz="quarter" idx="4"/>
          </p:nvPr>
        </p:nvSpPr>
        <p:spPr/>
        <p:txBody>
          <a:bodyPr/>
          <a:lstStyle/>
          <a:p>
            <a:fld id="{FAF63893-4B0C-4F88-9650-53ECAF8C5052}" type="slidenum">
              <a:rPr lang="en-IN" smtClean="0"/>
              <a:pPr/>
              <a:t>9</a:t>
            </a:fld>
            <a:endParaRPr lang="en-IN"/>
          </a:p>
        </p:txBody>
      </p:sp>
      <p:sp>
        <p:nvSpPr>
          <p:cNvPr id="7" name="Title 6">
            <a:extLst>
              <a:ext uri="{FF2B5EF4-FFF2-40B4-BE49-F238E27FC236}">
                <a16:creationId xmlns:a16="http://schemas.microsoft.com/office/drawing/2014/main" id="{CE8EBB8D-5D2B-AB88-25F8-D44F0A6C9C1B}"/>
              </a:ext>
            </a:extLst>
          </p:cNvPr>
          <p:cNvSpPr>
            <a:spLocks noGrp="1"/>
          </p:cNvSpPr>
          <p:nvPr>
            <p:ph type="title"/>
          </p:nvPr>
        </p:nvSpPr>
        <p:spPr/>
        <p:txBody>
          <a:bodyPr/>
          <a:lstStyle/>
          <a:p>
            <a:r>
              <a:rPr lang="en-IN"/>
              <a:t>Physical Model (Indexing and Partitioning )</a:t>
            </a:r>
            <a:endParaRPr lang="en-US"/>
          </a:p>
        </p:txBody>
      </p:sp>
      <p:graphicFrame>
        <p:nvGraphicFramePr>
          <p:cNvPr id="12" name="Table 11">
            <a:extLst>
              <a:ext uri="{FF2B5EF4-FFF2-40B4-BE49-F238E27FC236}">
                <a16:creationId xmlns:a16="http://schemas.microsoft.com/office/drawing/2014/main" id="{8C4A3EC8-68EB-1DBD-4348-FA72F4F8BC40}"/>
              </a:ext>
            </a:extLst>
          </p:cNvPr>
          <p:cNvGraphicFramePr>
            <a:graphicFrameLocks noGrp="1"/>
          </p:cNvGraphicFramePr>
          <p:nvPr>
            <p:extLst>
              <p:ext uri="{D42A27DB-BD31-4B8C-83A1-F6EECF244321}">
                <p14:modId xmlns:p14="http://schemas.microsoft.com/office/powerpoint/2010/main" val="3386585764"/>
              </p:ext>
            </p:extLst>
          </p:nvPr>
        </p:nvGraphicFramePr>
        <p:xfrm>
          <a:off x="316392" y="960477"/>
          <a:ext cx="11299080" cy="5431342"/>
        </p:xfrm>
        <a:graphic>
          <a:graphicData uri="http://schemas.openxmlformats.org/drawingml/2006/table">
            <a:tbl>
              <a:tblPr firstRow="1" bandRow="1">
                <a:tableStyleId>{5C22544A-7EE6-4342-B048-85BDC9FD1C3A}</a:tableStyleId>
              </a:tblPr>
              <a:tblGrid>
                <a:gridCol w="1689100">
                  <a:extLst>
                    <a:ext uri="{9D8B030D-6E8A-4147-A177-3AD203B41FA5}">
                      <a16:colId xmlns:a16="http://schemas.microsoft.com/office/drawing/2014/main" val="3353123391"/>
                    </a:ext>
                  </a:extLst>
                </a:gridCol>
                <a:gridCol w="4234069">
                  <a:extLst>
                    <a:ext uri="{9D8B030D-6E8A-4147-A177-3AD203B41FA5}">
                      <a16:colId xmlns:a16="http://schemas.microsoft.com/office/drawing/2014/main" val="3387400058"/>
                    </a:ext>
                  </a:extLst>
                </a:gridCol>
                <a:gridCol w="2490829">
                  <a:extLst>
                    <a:ext uri="{9D8B030D-6E8A-4147-A177-3AD203B41FA5}">
                      <a16:colId xmlns:a16="http://schemas.microsoft.com/office/drawing/2014/main" val="2935468885"/>
                    </a:ext>
                  </a:extLst>
                </a:gridCol>
                <a:gridCol w="2885082">
                  <a:extLst>
                    <a:ext uri="{9D8B030D-6E8A-4147-A177-3AD203B41FA5}">
                      <a16:colId xmlns:a16="http://schemas.microsoft.com/office/drawing/2014/main" val="134380468"/>
                    </a:ext>
                  </a:extLst>
                </a:gridCol>
              </a:tblGrid>
              <a:tr h="285101">
                <a:tc>
                  <a:txBody>
                    <a:bodyPr/>
                    <a:lstStyle/>
                    <a:p>
                      <a:pPr algn="ctr"/>
                      <a:r>
                        <a:rPr lang="en-US" sz="1000" b="0"/>
                        <a:t>Table</a:t>
                      </a:r>
                      <a:endParaRPr lang="en-US" sz="1000" b="0" dirty="0"/>
                    </a:p>
                  </a:txBody>
                  <a:tcPr anchor="ctr"/>
                </a:tc>
                <a:tc>
                  <a:txBody>
                    <a:bodyPr/>
                    <a:lstStyle/>
                    <a:p>
                      <a:pPr algn="ctr"/>
                      <a:r>
                        <a:rPr lang="en-US" sz="1000" b="0" dirty="0"/>
                        <a:t>Purpose</a:t>
                      </a:r>
                    </a:p>
                  </a:txBody>
                  <a:tcPr anchor="ctr"/>
                </a:tc>
                <a:tc>
                  <a:txBody>
                    <a:bodyPr/>
                    <a:lstStyle/>
                    <a:p>
                      <a:pPr algn="ctr"/>
                      <a:r>
                        <a:rPr lang="en-US" sz="1000" b="0"/>
                        <a:t>Indexing</a:t>
                      </a:r>
                    </a:p>
                  </a:txBody>
                  <a:tcPr anchor="ctr"/>
                </a:tc>
                <a:tc>
                  <a:txBody>
                    <a:bodyPr/>
                    <a:lstStyle/>
                    <a:p>
                      <a:pPr algn="ctr"/>
                      <a:r>
                        <a:rPr lang="en-US" sz="1000" b="0"/>
                        <a:t>Partitioning</a:t>
                      </a:r>
                      <a:endParaRPr lang="en-US" sz="1000" b="0" dirty="0"/>
                    </a:p>
                  </a:txBody>
                  <a:tcPr anchor="ctr"/>
                </a:tc>
                <a:extLst>
                  <a:ext uri="{0D108BD9-81ED-4DB2-BD59-A6C34878D82A}">
                    <a16:rowId xmlns:a16="http://schemas.microsoft.com/office/drawing/2014/main" val="1177876397"/>
                  </a:ext>
                </a:extLst>
              </a:tr>
              <a:tr h="380294">
                <a:tc>
                  <a:txBody>
                    <a:bodyPr/>
                    <a:lstStyle/>
                    <a:p>
                      <a:pPr fontAlgn="base" latinLnBrk="0">
                        <a:buNone/>
                      </a:pPr>
                      <a:r>
                        <a:rPr lang="en-GB" sz="1000" b="1" dirty="0" err="1">
                          <a:effectLst/>
                        </a:rPr>
                        <a:t>Fact_Order</a:t>
                      </a:r>
                      <a:endParaRPr lang="en-GB" sz="1000" b="1" dirty="0">
                        <a:effectLst/>
                      </a:endParaRPr>
                    </a:p>
                  </a:txBody>
                  <a:tcPr marL="38100" marR="38100" anchor="ctr"/>
                </a:tc>
                <a:tc>
                  <a:txBody>
                    <a:bodyPr/>
                    <a:lstStyle/>
                    <a:p>
                      <a:pPr fontAlgn="base" latinLnBrk="0">
                        <a:buNone/>
                      </a:pPr>
                      <a:r>
                        <a:rPr lang="en-GB" sz="1000" b="0">
                          <a:effectLst/>
                        </a:rPr>
                        <a:t>Captures order headers including customer, store, payment, and totals</a:t>
                      </a:r>
                      <a:endParaRPr lang="en-GB" sz="1000" b="0" dirty="0">
                        <a:effectLst/>
                      </a:endParaRPr>
                    </a:p>
                  </a:txBody>
                  <a:tcPr marL="38100" marR="38100" anchor="ctr"/>
                </a:tc>
                <a:tc>
                  <a:txBody>
                    <a:bodyPr/>
                    <a:lstStyle/>
                    <a:p>
                      <a:pPr fontAlgn="base" latinLnBrk="0">
                        <a:buNone/>
                      </a:pPr>
                      <a:r>
                        <a:rPr lang="en-GB" sz="1000" b="0">
                          <a:effectLst/>
                        </a:rPr>
                        <a:t>PK: order_id</a:t>
                      </a:r>
                      <a:br>
                        <a:rPr lang="en-GB" sz="1000" b="0">
                          <a:effectLst/>
                        </a:rPr>
                      </a:br>
                      <a:r>
                        <a:rPr lang="en-GB" sz="1000" b="0">
                          <a:effectLst/>
                        </a:rPr>
                        <a:t>Index: customer_id, store_id</a:t>
                      </a:r>
                    </a:p>
                  </a:txBody>
                  <a:tcPr marL="38100" marR="38100" anchor="ctr"/>
                </a:tc>
                <a:tc>
                  <a:txBody>
                    <a:bodyPr/>
                    <a:lstStyle/>
                    <a:p>
                      <a:pPr fontAlgn="base" latinLnBrk="0">
                        <a:buNone/>
                      </a:pPr>
                      <a:r>
                        <a:rPr lang="en-GB" sz="1000" b="0">
                          <a:effectLst/>
                        </a:rPr>
                        <a:t>Partition by order_date</a:t>
                      </a:r>
                      <a:endParaRPr lang="en-GB" sz="1000" b="0" dirty="0">
                        <a:effectLst/>
                      </a:endParaRPr>
                    </a:p>
                  </a:txBody>
                  <a:tcPr marL="38100" marR="38100" anchor="ctr"/>
                </a:tc>
                <a:extLst>
                  <a:ext uri="{0D108BD9-81ED-4DB2-BD59-A6C34878D82A}">
                    <a16:rowId xmlns:a16="http://schemas.microsoft.com/office/drawing/2014/main" val="906371484"/>
                  </a:ext>
                </a:extLst>
              </a:tr>
              <a:tr h="526560">
                <a:tc>
                  <a:txBody>
                    <a:bodyPr/>
                    <a:lstStyle/>
                    <a:p>
                      <a:pPr fontAlgn="base" latinLnBrk="0">
                        <a:buNone/>
                      </a:pPr>
                      <a:r>
                        <a:rPr lang="en-GB" sz="1000" b="1" dirty="0" err="1">
                          <a:effectLst/>
                        </a:rPr>
                        <a:t>Fact_Sales</a:t>
                      </a:r>
                      <a:endParaRPr lang="en-GB" sz="1000" b="1" dirty="0">
                        <a:effectLst/>
                      </a:endParaRPr>
                    </a:p>
                  </a:txBody>
                  <a:tcPr marL="38100" marR="38100" anchor="ctr"/>
                </a:tc>
                <a:tc>
                  <a:txBody>
                    <a:bodyPr/>
                    <a:lstStyle/>
                    <a:p>
                      <a:pPr fontAlgn="base" latinLnBrk="0">
                        <a:buNone/>
                      </a:pPr>
                      <a:r>
                        <a:rPr lang="en-GB" sz="1000" b="0" dirty="0">
                          <a:effectLst/>
                        </a:rPr>
                        <a:t>Stores sales transactions linking customers, products, promotions, and stores</a:t>
                      </a:r>
                    </a:p>
                  </a:txBody>
                  <a:tcPr marL="38100" marR="38100" anchor="ctr"/>
                </a:tc>
                <a:tc>
                  <a:txBody>
                    <a:bodyPr/>
                    <a:lstStyle/>
                    <a:p>
                      <a:pPr fontAlgn="base" latinLnBrk="0">
                        <a:buNone/>
                      </a:pPr>
                      <a:r>
                        <a:rPr lang="en-GB" sz="1000" b="0" dirty="0">
                          <a:effectLst/>
                        </a:rPr>
                        <a:t>PK: </a:t>
                      </a:r>
                      <a:r>
                        <a:rPr lang="en-GB" sz="1000" b="0" dirty="0" err="1">
                          <a:effectLst/>
                        </a:rPr>
                        <a:t>sales_id</a:t>
                      </a:r>
                      <a:br>
                        <a:rPr lang="en-GB" sz="1000" b="0" dirty="0">
                          <a:effectLst/>
                        </a:rPr>
                      </a:br>
                      <a:r>
                        <a:rPr lang="en-GB" sz="1000" b="0" dirty="0">
                          <a:effectLst/>
                        </a:rPr>
                        <a:t>Z-Order: </a:t>
                      </a:r>
                      <a:r>
                        <a:rPr lang="en-GB" sz="1000" b="0" dirty="0" err="1">
                          <a:effectLst/>
                        </a:rPr>
                        <a:t>product_id</a:t>
                      </a:r>
                      <a:r>
                        <a:rPr lang="en-GB" sz="1000" b="0" dirty="0">
                          <a:effectLst/>
                        </a:rPr>
                        <a:t>, </a:t>
                      </a:r>
                      <a:r>
                        <a:rPr lang="en-GB" sz="1000" b="0" dirty="0" err="1">
                          <a:effectLst/>
                        </a:rPr>
                        <a:t>customer_id</a:t>
                      </a:r>
                      <a:r>
                        <a:rPr lang="en-GB" sz="1000" b="0" dirty="0">
                          <a:effectLst/>
                        </a:rPr>
                        <a:t>, </a:t>
                      </a:r>
                      <a:r>
                        <a:rPr lang="en-GB" sz="1000" b="0" dirty="0" err="1">
                          <a:effectLst/>
                        </a:rPr>
                        <a:t>store_id</a:t>
                      </a:r>
                      <a:endParaRPr lang="en-GB" sz="1000" b="0" dirty="0">
                        <a:effectLst/>
                      </a:endParaRPr>
                    </a:p>
                  </a:txBody>
                  <a:tcPr marL="38100" marR="38100" anchor="ctr"/>
                </a:tc>
                <a:tc>
                  <a:txBody>
                    <a:bodyPr/>
                    <a:lstStyle/>
                    <a:p>
                      <a:pPr fontAlgn="base" latinLnBrk="0">
                        <a:buNone/>
                      </a:pPr>
                      <a:r>
                        <a:rPr lang="en-GB" sz="1000" b="0">
                          <a:effectLst/>
                        </a:rPr>
                        <a:t>Partition by order_date</a:t>
                      </a:r>
                      <a:endParaRPr lang="en-GB" sz="1000" b="0" dirty="0">
                        <a:effectLst/>
                      </a:endParaRPr>
                    </a:p>
                  </a:txBody>
                  <a:tcPr marL="38100" marR="38100" anchor="ctr"/>
                </a:tc>
                <a:extLst>
                  <a:ext uri="{0D108BD9-81ED-4DB2-BD59-A6C34878D82A}">
                    <a16:rowId xmlns:a16="http://schemas.microsoft.com/office/drawing/2014/main" val="2410861416"/>
                  </a:ext>
                </a:extLst>
              </a:tr>
              <a:tr h="380294">
                <a:tc>
                  <a:txBody>
                    <a:bodyPr/>
                    <a:lstStyle/>
                    <a:p>
                      <a:pPr fontAlgn="base" latinLnBrk="0">
                        <a:buNone/>
                      </a:pPr>
                      <a:r>
                        <a:rPr lang="en-GB" sz="1000" b="1" dirty="0" err="1">
                          <a:effectLst/>
                        </a:rPr>
                        <a:t>Fact_Inventory</a:t>
                      </a:r>
                      <a:endParaRPr lang="en-GB" sz="1000" b="1" dirty="0">
                        <a:effectLst/>
                      </a:endParaRPr>
                    </a:p>
                  </a:txBody>
                  <a:tcPr marL="38100" marR="38100" anchor="ctr"/>
                </a:tc>
                <a:tc>
                  <a:txBody>
                    <a:bodyPr/>
                    <a:lstStyle/>
                    <a:p>
                      <a:pPr fontAlgn="base" latinLnBrk="0">
                        <a:buNone/>
                      </a:pPr>
                      <a:r>
                        <a:rPr lang="en-GB" sz="1000" b="0" dirty="0">
                          <a:effectLst/>
                        </a:rPr>
                        <a:t>Records inventory levels and reservations per warehouse and product</a:t>
                      </a:r>
                    </a:p>
                  </a:txBody>
                  <a:tcPr marL="38100" marR="38100" anchor="ctr"/>
                </a:tc>
                <a:tc>
                  <a:txBody>
                    <a:bodyPr/>
                    <a:lstStyle/>
                    <a:p>
                      <a:pPr fontAlgn="base" latinLnBrk="0">
                        <a:buNone/>
                      </a:pPr>
                      <a:r>
                        <a:rPr lang="en-GB" sz="1000" b="0">
                          <a:effectLst/>
                        </a:rPr>
                        <a:t>PK: inventory_id</a:t>
                      </a:r>
                      <a:br>
                        <a:rPr lang="en-GB" sz="1000" b="0">
                          <a:effectLst/>
                        </a:rPr>
                      </a:br>
                      <a:r>
                        <a:rPr lang="en-GB" sz="1000" b="0">
                          <a:effectLst/>
                        </a:rPr>
                        <a:t>Z-Order: warehouse_id, product_id</a:t>
                      </a:r>
                    </a:p>
                  </a:txBody>
                  <a:tcPr marL="38100" marR="38100" anchor="ctr"/>
                </a:tc>
                <a:tc>
                  <a:txBody>
                    <a:bodyPr/>
                    <a:lstStyle/>
                    <a:p>
                      <a:pPr fontAlgn="base" latinLnBrk="0">
                        <a:buNone/>
                      </a:pPr>
                      <a:r>
                        <a:rPr lang="en-GB" sz="1000" b="0" dirty="0">
                          <a:effectLst/>
                        </a:rPr>
                        <a:t>Partition by </a:t>
                      </a:r>
                      <a:r>
                        <a:rPr lang="en-GB" sz="1000" b="0" dirty="0" err="1">
                          <a:effectLst/>
                        </a:rPr>
                        <a:t>inventory_date</a:t>
                      </a:r>
                      <a:endParaRPr lang="en-GB" sz="1000" b="0" dirty="0">
                        <a:effectLst/>
                      </a:endParaRPr>
                    </a:p>
                  </a:txBody>
                  <a:tcPr marL="38100" marR="38100" anchor="ctr"/>
                </a:tc>
                <a:extLst>
                  <a:ext uri="{0D108BD9-81ED-4DB2-BD59-A6C34878D82A}">
                    <a16:rowId xmlns:a16="http://schemas.microsoft.com/office/drawing/2014/main" val="2636680123"/>
                  </a:ext>
                </a:extLst>
              </a:tr>
              <a:tr h="380294">
                <a:tc>
                  <a:txBody>
                    <a:bodyPr/>
                    <a:lstStyle/>
                    <a:p>
                      <a:pPr fontAlgn="base" latinLnBrk="0">
                        <a:buNone/>
                      </a:pPr>
                      <a:r>
                        <a:rPr lang="en-GB" sz="1000" b="1" dirty="0" err="1">
                          <a:effectLst/>
                        </a:rPr>
                        <a:t>Fact_OrderItem</a:t>
                      </a:r>
                      <a:endParaRPr lang="en-GB" sz="1000" b="1" dirty="0">
                        <a:effectLst/>
                      </a:endParaRPr>
                    </a:p>
                  </a:txBody>
                  <a:tcPr marL="38100" marR="38100" anchor="ctr"/>
                </a:tc>
                <a:tc>
                  <a:txBody>
                    <a:bodyPr/>
                    <a:lstStyle/>
                    <a:p>
                      <a:pPr fontAlgn="base" latinLnBrk="0">
                        <a:buNone/>
                      </a:pPr>
                      <a:r>
                        <a:rPr lang="en-GB" sz="1000" dirty="0">
                          <a:effectLst/>
                        </a:rPr>
                        <a:t>Records details of individual items within an order</a:t>
                      </a:r>
                    </a:p>
                  </a:txBody>
                  <a:tcPr marL="38100" marR="38100" anchor="ctr"/>
                </a:tc>
                <a:tc>
                  <a:txBody>
                    <a:bodyPr/>
                    <a:lstStyle/>
                    <a:p>
                      <a:pPr fontAlgn="base" latinLnBrk="0">
                        <a:buNone/>
                      </a:pPr>
                      <a:r>
                        <a:rPr lang="en-GB" sz="1000">
                          <a:effectLst/>
                        </a:rPr>
                        <a:t>PK: order_item_id</a:t>
                      </a:r>
                      <a:br>
                        <a:rPr lang="en-GB" sz="1000">
                          <a:effectLst/>
                        </a:rPr>
                      </a:br>
                      <a:r>
                        <a:rPr lang="en-GB" sz="1000">
                          <a:effectLst/>
                        </a:rPr>
                        <a:t>Index: order_date, product_id</a:t>
                      </a:r>
                    </a:p>
                  </a:txBody>
                  <a:tcPr marL="38100" marR="38100" anchor="ctr"/>
                </a:tc>
                <a:tc>
                  <a:txBody>
                    <a:bodyPr/>
                    <a:lstStyle/>
                    <a:p>
                      <a:pPr fontAlgn="base" latinLnBrk="0">
                        <a:buNone/>
                      </a:pPr>
                      <a:r>
                        <a:rPr lang="en-GB" sz="1000" dirty="0">
                          <a:effectLst/>
                        </a:rPr>
                        <a:t>Partition by </a:t>
                      </a:r>
                      <a:r>
                        <a:rPr lang="en-GB" sz="1000" dirty="0" err="1">
                          <a:effectLst/>
                        </a:rPr>
                        <a:t>order_date</a:t>
                      </a:r>
                      <a:endParaRPr lang="en-GB" sz="1000" dirty="0">
                        <a:effectLst/>
                      </a:endParaRPr>
                    </a:p>
                  </a:txBody>
                  <a:tcPr marL="38100" marR="38100" anchor="ctr"/>
                </a:tc>
                <a:extLst>
                  <a:ext uri="{0D108BD9-81ED-4DB2-BD59-A6C34878D82A}">
                    <a16:rowId xmlns:a16="http://schemas.microsoft.com/office/drawing/2014/main" val="3556654527"/>
                  </a:ext>
                </a:extLst>
              </a:tr>
              <a:tr h="380294">
                <a:tc>
                  <a:txBody>
                    <a:bodyPr/>
                    <a:lstStyle/>
                    <a:p>
                      <a:pPr fontAlgn="base" latinLnBrk="0">
                        <a:buNone/>
                      </a:pPr>
                      <a:r>
                        <a:rPr lang="en-GB" sz="1000" b="1" dirty="0" err="1">
                          <a:effectLst/>
                        </a:rPr>
                        <a:t>Dim_Customer</a:t>
                      </a:r>
                      <a:endParaRPr lang="en-GB" sz="1000" b="1" dirty="0">
                        <a:effectLst/>
                      </a:endParaRPr>
                    </a:p>
                  </a:txBody>
                  <a:tcPr marL="38100" marR="38100" anchor="ctr"/>
                </a:tc>
                <a:tc>
                  <a:txBody>
                    <a:bodyPr/>
                    <a:lstStyle/>
                    <a:p>
                      <a:pPr fontAlgn="base" latinLnBrk="0">
                        <a:buNone/>
                      </a:pPr>
                      <a:r>
                        <a:rPr lang="en-GB" sz="1000" b="0">
                          <a:effectLst/>
                        </a:rPr>
                        <a:t>Stores customer profile, loyalty, and contact information for personalization &amp; segmentation</a:t>
                      </a:r>
                      <a:endParaRPr lang="en-GB" sz="1000" b="0" dirty="0">
                        <a:effectLst/>
                      </a:endParaRPr>
                    </a:p>
                  </a:txBody>
                  <a:tcPr marL="38100" marR="38100" anchor="ctr"/>
                </a:tc>
                <a:tc>
                  <a:txBody>
                    <a:bodyPr/>
                    <a:lstStyle/>
                    <a:p>
                      <a:pPr fontAlgn="base" latinLnBrk="0">
                        <a:buNone/>
                      </a:pPr>
                      <a:r>
                        <a:rPr lang="en-GB" sz="1000" b="0">
                          <a:effectLst/>
                        </a:rPr>
                        <a:t>Primary Key: customer_id</a:t>
                      </a:r>
                    </a:p>
                  </a:txBody>
                  <a:tcPr marL="38100" marR="38100" anchor="ctr"/>
                </a:tc>
                <a:tc>
                  <a:txBody>
                    <a:bodyPr/>
                    <a:lstStyle/>
                    <a:p>
                      <a:pPr fontAlgn="base" latinLnBrk="0">
                        <a:buNone/>
                      </a:pPr>
                      <a:r>
                        <a:rPr lang="en-GB" sz="1000" b="0">
                          <a:effectLst/>
                        </a:rPr>
                        <a:t>None</a:t>
                      </a:r>
                      <a:endParaRPr lang="en-GB" sz="1000" b="0" dirty="0">
                        <a:effectLst/>
                      </a:endParaRPr>
                    </a:p>
                  </a:txBody>
                  <a:tcPr marL="38100" marR="38100" anchor="ctr"/>
                </a:tc>
                <a:extLst>
                  <a:ext uri="{0D108BD9-81ED-4DB2-BD59-A6C34878D82A}">
                    <a16:rowId xmlns:a16="http://schemas.microsoft.com/office/drawing/2014/main" val="3218417727"/>
                  </a:ext>
                </a:extLst>
              </a:tr>
              <a:tr h="672827">
                <a:tc>
                  <a:txBody>
                    <a:bodyPr/>
                    <a:lstStyle/>
                    <a:p>
                      <a:pPr fontAlgn="base" latinLnBrk="0">
                        <a:buNone/>
                      </a:pPr>
                      <a:r>
                        <a:rPr lang="en-GB" sz="1000" b="1" dirty="0" err="1">
                          <a:effectLst/>
                        </a:rPr>
                        <a:t>Dim_Promotion</a:t>
                      </a:r>
                      <a:endParaRPr lang="en-GB" sz="1000" b="1" dirty="0">
                        <a:effectLst/>
                      </a:endParaRPr>
                    </a:p>
                  </a:txBody>
                  <a:tcPr marL="38100" marR="38100" anchor="ctr"/>
                </a:tc>
                <a:tc>
                  <a:txBody>
                    <a:bodyPr/>
                    <a:lstStyle/>
                    <a:p>
                      <a:pPr fontAlgn="base" latinLnBrk="0">
                        <a:buNone/>
                      </a:pPr>
                      <a:r>
                        <a:rPr lang="en-GB" sz="1000">
                          <a:effectLst/>
                        </a:rPr>
                        <a:t>Stores promotion campaign details applied to sales transactions and customers</a:t>
                      </a:r>
                    </a:p>
                  </a:txBody>
                  <a:tcPr marL="38100" marR="38100" anchor="ctr"/>
                </a:tc>
                <a:tc>
                  <a:txBody>
                    <a:bodyPr/>
                    <a:lstStyle/>
                    <a:p>
                      <a:pPr fontAlgn="base" latinLnBrk="0">
                        <a:buNone/>
                      </a:pPr>
                      <a:r>
                        <a:rPr lang="en-GB" sz="1000">
                          <a:effectLst/>
                        </a:rPr>
                        <a:t>Primary Key: promotion_id</a:t>
                      </a:r>
                      <a:br>
                        <a:rPr lang="en-GB" sz="1000">
                          <a:effectLst/>
                        </a:rPr>
                      </a:br>
                      <a:r>
                        <a:rPr lang="en-GB" sz="1000">
                          <a:effectLst/>
                        </a:rPr>
                        <a:t>Recommended Z-Order on start_date, end_date for efficient filtering by promotion period</a:t>
                      </a:r>
                    </a:p>
                  </a:txBody>
                  <a:tcPr marL="38100" marR="38100" anchor="ctr"/>
                </a:tc>
                <a:tc>
                  <a:txBody>
                    <a:bodyPr/>
                    <a:lstStyle/>
                    <a:p>
                      <a:pPr fontAlgn="base" latinLnBrk="0">
                        <a:buNone/>
                      </a:pPr>
                      <a:r>
                        <a:rPr lang="en-GB" sz="1000" dirty="0">
                          <a:effectLst/>
                        </a:rPr>
                        <a:t>Optional: Partition by </a:t>
                      </a:r>
                      <a:r>
                        <a:rPr lang="en-GB" sz="1000" dirty="0" err="1">
                          <a:effectLst/>
                        </a:rPr>
                        <a:t>start_date</a:t>
                      </a:r>
                      <a:r>
                        <a:rPr lang="en-GB" sz="1000" dirty="0">
                          <a:effectLst/>
                        </a:rPr>
                        <a:t> or year(</a:t>
                      </a:r>
                      <a:r>
                        <a:rPr lang="en-GB" sz="1000" dirty="0" err="1">
                          <a:effectLst/>
                        </a:rPr>
                        <a:t>start_date</a:t>
                      </a:r>
                      <a:r>
                        <a:rPr lang="en-GB" sz="1000" dirty="0">
                          <a:effectLst/>
                        </a:rPr>
                        <a:t>) if table is large and queries often filter by promotion period</a:t>
                      </a:r>
                    </a:p>
                  </a:txBody>
                  <a:tcPr marL="38100" marR="38100" anchor="ctr"/>
                </a:tc>
                <a:extLst>
                  <a:ext uri="{0D108BD9-81ED-4DB2-BD59-A6C34878D82A}">
                    <a16:rowId xmlns:a16="http://schemas.microsoft.com/office/drawing/2014/main" val="3100528487"/>
                  </a:ext>
                </a:extLst>
              </a:tr>
              <a:tr h="526560">
                <a:tc>
                  <a:txBody>
                    <a:bodyPr/>
                    <a:lstStyle/>
                    <a:p>
                      <a:pPr fontAlgn="base" latinLnBrk="0">
                        <a:buNone/>
                      </a:pPr>
                      <a:r>
                        <a:rPr lang="en-GB" sz="1000" b="1" dirty="0" err="1">
                          <a:effectLst/>
                        </a:rPr>
                        <a:t>Dim_Product</a:t>
                      </a:r>
                      <a:endParaRPr lang="en-GB" sz="1000" b="1" dirty="0">
                        <a:effectLst/>
                      </a:endParaRPr>
                    </a:p>
                  </a:txBody>
                  <a:tcPr marL="38100" marR="38100" anchor="ctr"/>
                </a:tc>
                <a:tc>
                  <a:txBody>
                    <a:bodyPr/>
                    <a:lstStyle/>
                    <a:p>
                      <a:pPr fontAlgn="base" latinLnBrk="0">
                        <a:buNone/>
                      </a:pPr>
                      <a:r>
                        <a:rPr lang="en-GB" sz="1000" b="0" dirty="0">
                          <a:effectLst/>
                        </a:rPr>
                        <a:t>Maintains product </a:t>
                      </a:r>
                      <a:r>
                        <a:rPr lang="en-GB" sz="1000" b="0" dirty="0" err="1">
                          <a:effectLst/>
                        </a:rPr>
                        <a:t>catalog</a:t>
                      </a:r>
                      <a:r>
                        <a:rPr lang="en-GB" sz="1000" b="0" dirty="0">
                          <a:effectLst/>
                        </a:rPr>
                        <a:t> linked with categories and suppliers for sales and inventory management</a:t>
                      </a:r>
                    </a:p>
                  </a:txBody>
                  <a:tcPr marL="38100" marR="38100" anchor="ctr"/>
                </a:tc>
                <a:tc>
                  <a:txBody>
                    <a:bodyPr/>
                    <a:lstStyle/>
                    <a:p>
                      <a:pPr fontAlgn="base" latinLnBrk="0">
                        <a:buNone/>
                      </a:pPr>
                      <a:r>
                        <a:rPr lang="en-GB" sz="1000" b="0">
                          <a:effectLst/>
                        </a:rPr>
                        <a:t>PK: product_id</a:t>
                      </a:r>
                      <a:br>
                        <a:rPr lang="en-GB" sz="1000" b="0">
                          <a:effectLst/>
                        </a:rPr>
                      </a:br>
                      <a:r>
                        <a:rPr lang="en-GB" sz="1000" b="0">
                          <a:effectLst/>
                        </a:rPr>
                        <a:t>Optional Z-Order: product_category_id</a:t>
                      </a:r>
                    </a:p>
                  </a:txBody>
                  <a:tcPr marL="38100" marR="38100" anchor="ctr"/>
                </a:tc>
                <a:tc>
                  <a:txBody>
                    <a:bodyPr/>
                    <a:lstStyle/>
                    <a:p>
                      <a:pPr fontAlgn="base" latinLnBrk="0">
                        <a:buNone/>
                      </a:pPr>
                      <a:r>
                        <a:rPr lang="en-GB" sz="1000" b="0">
                          <a:effectLst/>
                        </a:rPr>
                        <a:t>Optional: product_category_id (if large)</a:t>
                      </a:r>
                      <a:endParaRPr lang="en-GB" sz="1000" b="0" dirty="0">
                        <a:effectLst/>
                      </a:endParaRPr>
                    </a:p>
                  </a:txBody>
                  <a:tcPr marL="38100" marR="38100" anchor="ctr"/>
                </a:tc>
                <a:extLst>
                  <a:ext uri="{0D108BD9-81ED-4DB2-BD59-A6C34878D82A}">
                    <a16:rowId xmlns:a16="http://schemas.microsoft.com/office/drawing/2014/main" val="1269672017"/>
                  </a:ext>
                </a:extLst>
              </a:tr>
              <a:tr h="360540">
                <a:tc>
                  <a:txBody>
                    <a:bodyPr/>
                    <a:lstStyle/>
                    <a:p>
                      <a:pPr fontAlgn="base" latinLnBrk="0">
                        <a:buNone/>
                      </a:pPr>
                      <a:r>
                        <a:rPr lang="en-GB" sz="1000" b="1" dirty="0" err="1">
                          <a:effectLst/>
                        </a:rPr>
                        <a:t>Dim_Supplier</a:t>
                      </a:r>
                      <a:endParaRPr lang="en-GB" sz="1000" b="1" dirty="0">
                        <a:effectLst/>
                      </a:endParaRPr>
                    </a:p>
                  </a:txBody>
                  <a:tcPr marL="38100" marR="38100" anchor="ctr"/>
                </a:tc>
                <a:tc>
                  <a:txBody>
                    <a:bodyPr/>
                    <a:lstStyle/>
                    <a:p>
                      <a:pPr fontAlgn="base" latinLnBrk="0">
                        <a:buNone/>
                      </a:pPr>
                      <a:r>
                        <a:rPr lang="en-GB" sz="1000" b="0" dirty="0">
                          <a:effectLst/>
                        </a:rPr>
                        <a:t>Contains supplier details for inventory sourcing and lead times</a:t>
                      </a:r>
                    </a:p>
                  </a:txBody>
                  <a:tcPr marL="38100" marR="38100" anchor="ctr"/>
                </a:tc>
                <a:tc>
                  <a:txBody>
                    <a:bodyPr/>
                    <a:lstStyle/>
                    <a:p>
                      <a:pPr fontAlgn="base" latinLnBrk="0">
                        <a:buNone/>
                      </a:pPr>
                      <a:r>
                        <a:rPr lang="en-GB" sz="1000" b="0">
                          <a:effectLst/>
                        </a:rPr>
                        <a:t>Primary Key: supplier_id</a:t>
                      </a:r>
                    </a:p>
                  </a:txBody>
                  <a:tcPr marL="38100" marR="38100" anchor="ctr"/>
                </a:tc>
                <a:tc>
                  <a:txBody>
                    <a:bodyPr/>
                    <a:lstStyle/>
                    <a:p>
                      <a:pPr fontAlgn="base" latinLnBrk="0">
                        <a:buNone/>
                      </a:pPr>
                      <a:r>
                        <a:rPr lang="en-GB" sz="1000" b="0">
                          <a:effectLst/>
                        </a:rPr>
                        <a:t>None</a:t>
                      </a:r>
                      <a:endParaRPr lang="en-GB" sz="1000" b="0" dirty="0">
                        <a:effectLst/>
                      </a:endParaRPr>
                    </a:p>
                  </a:txBody>
                  <a:tcPr marL="38100" marR="38100" anchor="ctr"/>
                </a:tc>
                <a:extLst>
                  <a:ext uri="{0D108BD9-81ED-4DB2-BD59-A6C34878D82A}">
                    <a16:rowId xmlns:a16="http://schemas.microsoft.com/office/drawing/2014/main" val="3037152582"/>
                  </a:ext>
                </a:extLst>
              </a:tr>
              <a:tr h="360540">
                <a:tc>
                  <a:txBody>
                    <a:bodyPr/>
                    <a:lstStyle/>
                    <a:p>
                      <a:pPr fontAlgn="base" latinLnBrk="0">
                        <a:buNone/>
                      </a:pPr>
                      <a:r>
                        <a:rPr lang="en-GB" sz="1000" b="1" dirty="0" err="1">
                          <a:effectLst/>
                        </a:rPr>
                        <a:t>Dim_Warehouse</a:t>
                      </a:r>
                      <a:endParaRPr lang="en-GB" sz="1000" b="1" dirty="0">
                        <a:effectLst/>
                      </a:endParaRPr>
                    </a:p>
                  </a:txBody>
                  <a:tcPr marL="38100" marR="38100" anchor="ctr"/>
                </a:tc>
                <a:tc>
                  <a:txBody>
                    <a:bodyPr/>
                    <a:lstStyle/>
                    <a:p>
                      <a:pPr fontAlgn="base" latinLnBrk="0">
                        <a:buNone/>
                      </a:pPr>
                      <a:r>
                        <a:rPr lang="en-GB" sz="1000" b="0">
                          <a:effectLst/>
                        </a:rPr>
                        <a:t>Stores warehouse capacity, location, and operational metadata</a:t>
                      </a:r>
                    </a:p>
                  </a:txBody>
                  <a:tcPr marL="38100" marR="38100" anchor="ctr"/>
                </a:tc>
                <a:tc>
                  <a:txBody>
                    <a:bodyPr/>
                    <a:lstStyle/>
                    <a:p>
                      <a:pPr fontAlgn="base" latinLnBrk="0">
                        <a:buNone/>
                      </a:pPr>
                      <a:r>
                        <a:rPr lang="en-GB" sz="1000" b="0">
                          <a:effectLst/>
                        </a:rPr>
                        <a:t>Primary Key: warehouse_id</a:t>
                      </a:r>
                    </a:p>
                  </a:txBody>
                  <a:tcPr marL="38100" marR="38100" anchor="ctr"/>
                </a:tc>
                <a:tc>
                  <a:txBody>
                    <a:bodyPr/>
                    <a:lstStyle/>
                    <a:p>
                      <a:pPr fontAlgn="base" latinLnBrk="0">
                        <a:buNone/>
                      </a:pPr>
                      <a:r>
                        <a:rPr lang="en-GB" sz="1000" b="0">
                          <a:effectLst/>
                        </a:rPr>
                        <a:t>Optional: region/location if large</a:t>
                      </a:r>
                      <a:endParaRPr lang="en-GB" sz="1000" b="0" dirty="0">
                        <a:effectLst/>
                      </a:endParaRPr>
                    </a:p>
                  </a:txBody>
                  <a:tcPr marL="38100" marR="38100" anchor="ctr"/>
                </a:tc>
                <a:extLst>
                  <a:ext uri="{0D108BD9-81ED-4DB2-BD59-A6C34878D82A}">
                    <a16:rowId xmlns:a16="http://schemas.microsoft.com/office/drawing/2014/main" val="1333379477"/>
                  </a:ext>
                </a:extLst>
              </a:tr>
              <a:tr h="380294">
                <a:tc>
                  <a:txBody>
                    <a:bodyPr/>
                    <a:lstStyle/>
                    <a:p>
                      <a:pPr fontAlgn="base" latinLnBrk="0">
                        <a:buNone/>
                      </a:pPr>
                      <a:r>
                        <a:rPr lang="en-GB" sz="1000" b="1" dirty="0" err="1">
                          <a:effectLst/>
                        </a:rPr>
                        <a:t>Dim_Store</a:t>
                      </a:r>
                      <a:endParaRPr lang="en-GB" sz="1000" b="1" dirty="0">
                        <a:effectLst/>
                      </a:endParaRPr>
                    </a:p>
                  </a:txBody>
                  <a:tcPr marL="38100" marR="38100" anchor="ctr"/>
                </a:tc>
                <a:tc>
                  <a:txBody>
                    <a:bodyPr/>
                    <a:lstStyle/>
                    <a:p>
                      <a:pPr fontAlgn="base" latinLnBrk="0">
                        <a:buNone/>
                      </a:pPr>
                      <a:r>
                        <a:rPr lang="en-GB" sz="1000" b="0">
                          <a:effectLst/>
                        </a:rPr>
                        <a:t>Contains store metadata used in transactions and sales reporting</a:t>
                      </a:r>
                    </a:p>
                  </a:txBody>
                  <a:tcPr marL="38100" marR="38100" anchor="ctr"/>
                </a:tc>
                <a:tc>
                  <a:txBody>
                    <a:bodyPr/>
                    <a:lstStyle/>
                    <a:p>
                      <a:pPr fontAlgn="base" latinLnBrk="0">
                        <a:buNone/>
                      </a:pPr>
                      <a:r>
                        <a:rPr lang="en-GB" sz="1000" b="0">
                          <a:effectLst/>
                        </a:rPr>
                        <a:t>Primary Key: store_id</a:t>
                      </a:r>
                    </a:p>
                  </a:txBody>
                  <a:tcPr marL="38100" marR="38100" anchor="ctr"/>
                </a:tc>
                <a:tc>
                  <a:txBody>
                    <a:bodyPr/>
                    <a:lstStyle/>
                    <a:p>
                      <a:pPr fontAlgn="base" latinLnBrk="0">
                        <a:buNone/>
                      </a:pPr>
                      <a:r>
                        <a:rPr lang="en-GB" sz="1000" b="0">
                          <a:effectLst/>
                        </a:rPr>
                        <a:t>Optional: region/location if large</a:t>
                      </a:r>
                      <a:endParaRPr lang="en-GB" sz="1000" b="0" dirty="0">
                        <a:effectLst/>
                      </a:endParaRPr>
                    </a:p>
                  </a:txBody>
                  <a:tcPr marL="38100" marR="38100" anchor="ctr"/>
                </a:tc>
                <a:extLst>
                  <a:ext uri="{0D108BD9-81ED-4DB2-BD59-A6C34878D82A}">
                    <a16:rowId xmlns:a16="http://schemas.microsoft.com/office/drawing/2014/main" val="674160679"/>
                  </a:ext>
                </a:extLst>
              </a:tr>
              <a:tr h="360540">
                <a:tc>
                  <a:txBody>
                    <a:bodyPr/>
                    <a:lstStyle/>
                    <a:p>
                      <a:pPr fontAlgn="base" latinLnBrk="0">
                        <a:buNone/>
                      </a:pPr>
                      <a:r>
                        <a:rPr lang="en-GB" sz="1000" b="1" dirty="0" err="1">
                          <a:effectLst/>
                        </a:rPr>
                        <a:t>Dim_PaymentMethod</a:t>
                      </a:r>
                      <a:endParaRPr lang="en-GB" sz="1000" b="1" dirty="0">
                        <a:effectLst/>
                      </a:endParaRPr>
                    </a:p>
                  </a:txBody>
                  <a:tcPr marL="38100" marR="38100" anchor="ctr"/>
                </a:tc>
                <a:tc>
                  <a:txBody>
                    <a:bodyPr/>
                    <a:lstStyle/>
                    <a:p>
                      <a:pPr fontAlgn="base" latinLnBrk="0">
                        <a:buNone/>
                      </a:pPr>
                      <a:r>
                        <a:rPr lang="en-GB" sz="1000" b="0">
                          <a:effectLst/>
                        </a:rPr>
                        <a:t>Contains payment options usable in customer orders</a:t>
                      </a:r>
                    </a:p>
                  </a:txBody>
                  <a:tcPr marL="38100" marR="38100" anchor="ctr"/>
                </a:tc>
                <a:tc>
                  <a:txBody>
                    <a:bodyPr/>
                    <a:lstStyle/>
                    <a:p>
                      <a:pPr fontAlgn="base" latinLnBrk="0">
                        <a:buNone/>
                      </a:pPr>
                      <a:r>
                        <a:rPr lang="en-GB" sz="1000" b="0">
                          <a:effectLst/>
                        </a:rPr>
                        <a:t>Primary Key: payment_method_id</a:t>
                      </a:r>
                    </a:p>
                  </a:txBody>
                  <a:tcPr marL="38100" marR="38100" anchor="ctr"/>
                </a:tc>
                <a:tc>
                  <a:txBody>
                    <a:bodyPr/>
                    <a:lstStyle/>
                    <a:p>
                      <a:pPr fontAlgn="base" latinLnBrk="0">
                        <a:buNone/>
                      </a:pPr>
                      <a:r>
                        <a:rPr lang="en-GB" sz="1000" b="0">
                          <a:effectLst/>
                        </a:rPr>
                        <a:t>None</a:t>
                      </a:r>
                      <a:endParaRPr lang="en-GB" sz="1000" b="0" dirty="0">
                        <a:effectLst/>
                      </a:endParaRPr>
                    </a:p>
                  </a:txBody>
                  <a:tcPr marL="38100" marR="38100" anchor="ctr"/>
                </a:tc>
                <a:extLst>
                  <a:ext uri="{0D108BD9-81ED-4DB2-BD59-A6C34878D82A}">
                    <a16:rowId xmlns:a16="http://schemas.microsoft.com/office/drawing/2014/main" val="296430674"/>
                  </a:ext>
                </a:extLst>
              </a:tr>
              <a:tr h="285101">
                <a:tc>
                  <a:txBody>
                    <a:bodyPr/>
                    <a:lstStyle/>
                    <a:p>
                      <a:r>
                        <a:rPr lang="en-IN" sz="1000" b="1" dirty="0" err="1"/>
                        <a:t>Fact_Return</a:t>
                      </a:r>
                      <a:endParaRPr lang="en-IN" sz="1000" b="1" dirty="0"/>
                    </a:p>
                  </a:txBody>
                  <a:tcPr marL="42246" marR="42246" marT="21123" marB="21123" anchor="ctr"/>
                </a:tc>
                <a:tc>
                  <a:txBody>
                    <a:bodyPr/>
                    <a:lstStyle/>
                    <a:p>
                      <a:pPr algn="just"/>
                      <a:r>
                        <a:rPr lang="en-US" sz="1000" b="0"/>
                        <a:t>Tracks product returns linked to an order</a:t>
                      </a:r>
                    </a:p>
                  </a:txBody>
                  <a:tcPr marL="42246" marR="42246" marT="21123" marB="21123" anchor="ctr"/>
                </a:tc>
                <a:tc>
                  <a:txBody>
                    <a:bodyPr/>
                    <a:lstStyle/>
                    <a:p>
                      <a:r>
                        <a:rPr lang="en-IN" sz="1000" b="0"/>
                        <a:t>ReturnID (PK), OrderID</a:t>
                      </a:r>
                    </a:p>
                  </a:txBody>
                  <a:tcPr marL="42246" marR="42246" marT="21123" marB="21123" anchor="ctr"/>
                </a:tc>
                <a:tc>
                  <a:txBody>
                    <a:bodyPr/>
                    <a:lstStyle/>
                    <a:p>
                      <a:r>
                        <a:rPr lang="en-IN" sz="1000" b="0" dirty="0"/>
                        <a:t>Optional: </a:t>
                      </a:r>
                      <a:r>
                        <a:rPr lang="en-IN" sz="1000" b="0" dirty="0" err="1"/>
                        <a:t>ReturnDate</a:t>
                      </a:r>
                      <a:endParaRPr lang="en-IN" sz="1000" b="0" dirty="0"/>
                    </a:p>
                  </a:txBody>
                  <a:tcPr marL="42246" marR="42246" marT="21123" marB="21123" anchor="ctr"/>
                </a:tc>
                <a:extLst>
                  <a:ext uri="{0D108BD9-81ED-4DB2-BD59-A6C34878D82A}">
                    <a16:rowId xmlns:a16="http://schemas.microsoft.com/office/drawing/2014/main" val="1581636316"/>
                  </a:ext>
                </a:extLst>
              </a:tr>
            </a:tbl>
          </a:graphicData>
        </a:graphic>
      </p:graphicFrame>
    </p:spTree>
    <p:extLst>
      <p:ext uri="{BB962C8B-B14F-4D97-AF65-F5344CB8AC3E}">
        <p14:creationId xmlns:p14="http://schemas.microsoft.com/office/powerpoint/2010/main" val="263642415"/>
      </p:ext>
    </p:extLst>
  </p:cSld>
  <p:clrMapOvr>
    <a:masterClrMapping/>
  </p:clrMapOvr>
</p:sld>
</file>

<file path=ppt/theme/theme1.xml><?xml version="1.0" encoding="utf-8"?>
<a:theme xmlns:a="http://schemas.openxmlformats.org/drawingml/2006/main" name="Tredence New Theme">
  <a:themeElements>
    <a:clrScheme name="Tredence New Brand Colors">
      <a:dk1>
        <a:sysClr val="windowText" lastClr="000000"/>
      </a:dk1>
      <a:lt1>
        <a:sysClr val="window" lastClr="FFFFFF"/>
      </a:lt1>
      <a:dk2>
        <a:srgbClr val="44546A"/>
      </a:dk2>
      <a:lt2>
        <a:srgbClr val="E7E6E6"/>
      </a:lt2>
      <a:accent1>
        <a:srgbClr val="FE5000"/>
      </a:accent1>
      <a:accent2>
        <a:srgbClr val="004E42"/>
      </a:accent2>
      <a:accent3>
        <a:srgbClr val="6DCDB8"/>
      </a:accent3>
      <a:accent4>
        <a:srgbClr val="FFC000"/>
      </a:accent4>
      <a:accent5>
        <a:srgbClr val="5B9BD5"/>
      </a:accent5>
      <a:accent6>
        <a:srgbClr val="70AD47"/>
      </a:accent6>
      <a:hlink>
        <a:srgbClr val="0563C1"/>
      </a:hlink>
      <a:folHlink>
        <a:srgbClr val="954F72"/>
      </a:folHlink>
    </a:clrScheme>
    <a:fontScheme name="Tredence New Brand Font">
      <a:majorFont>
        <a:latin typeface="Poppins Bold"/>
        <a:ea typeface=""/>
        <a:cs typeface=""/>
      </a:majorFont>
      <a:minorFont>
        <a:latin typeface="Poppins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4059</TotalTime>
  <Words>1520</Words>
  <Application>Microsoft Office PowerPoint</Application>
  <PresentationFormat>Widescreen</PresentationFormat>
  <Paragraphs>215</Paragraphs>
  <Slides>15</Slides>
  <Notes>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15</vt:i4>
      </vt:variant>
    </vt:vector>
  </HeadingPairs>
  <TitlesOfParts>
    <vt:vector size="24" baseType="lpstr">
      <vt:lpstr>Arial</vt:lpstr>
      <vt:lpstr>Calibri</vt:lpstr>
      <vt:lpstr>Playfair Display</vt:lpstr>
      <vt:lpstr>Poppins</vt:lpstr>
      <vt:lpstr>Poppins Bold</vt:lpstr>
      <vt:lpstr>Poppins ExtraBold</vt:lpstr>
      <vt:lpstr>Poppins Light</vt:lpstr>
      <vt:lpstr>Poppins SemiBold</vt:lpstr>
      <vt:lpstr>Tredence New Theme</vt:lpstr>
      <vt:lpstr>Capstone Project:  End-to-End Data Modeling for a Retail Analytics Platform</vt:lpstr>
      <vt:lpstr>Agenda</vt:lpstr>
      <vt:lpstr>PowerPoint Presentation</vt:lpstr>
      <vt:lpstr>Conceptual Model</vt:lpstr>
      <vt:lpstr>Logical Model</vt:lpstr>
      <vt:lpstr>Physical Model</vt:lpstr>
      <vt:lpstr>Explanation of Physical Data Model</vt:lpstr>
      <vt:lpstr>Physical Model (SQL)</vt:lpstr>
      <vt:lpstr>Physical Model (Indexing and Partitioning )</vt:lpstr>
      <vt:lpstr>ETL Process</vt:lpstr>
      <vt:lpstr>Overview of the Medallion Architecture</vt:lpstr>
      <vt:lpstr>Data Governance &amp; Data Quality</vt:lpstr>
      <vt:lpstr>Deployment - Version Control &amp; Schema Evolution</vt:lpstr>
      <vt:lpstr>Our Team</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Smitha S Uchil</dc:creator>
  <cp:lastModifiedBy>Kumar, Sumit</cp:lastModifiedBy>
  <cp:revision>18</cp:revision>
  <dcterms:created xsi:type="dcterms:W3CDTF">2022-02-18T12:19:34Z</dcterms:created>
  <dcterms:modified xsi:type="dcterms:W3CDTF">2025-08-11T11:16:33Z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8083ca2a-fa5f-423f-8f80-7e27cbcfb750_Enabled">
    <vt:lpwstr>true</vt:lpwstr>
  </property>
  <property fmtid="{D5CDD505-2E9C-101B-9397-08002B2CF9AE}" pid="3" name="MSIP_Label_8083ca2a-fa5f-423f-8f80-7e27cbcfb750_SetDate">
    <vt:lpwstr>2022-11-03T12:55:26Z</vt:lpwstr>
  </property>
  <property fmtid="{D5CDD505-2E9C-101B-9397-08002B2CF9AE}" pid="4" name="MSIP_Label_8083ca2a-fa5f-423f-8f80-7e27cbcfb750_Method">
    <vt:lpwstr>Privileged</vt:lpwstr>
  </property>
  <property fmtid="{D5CDD505-2E9C-101B-9397-08002B2CF9AE}" pid="5" name="MSIP_Label_8083ca2a-fa5f-423f-8f80-7e27cbcfb750_Name">
    <vt:lpwstr>Internal</vt:lpwstr>
  </property>
  <property fmtid="{D5CDD505-2E9C-101B-9397-08002B2CF9AE}" pid="6" name="MSIP_Label_8083ca2a-fa5f-423f-8f80-7e27cbcfb750_SiteId">
    <vt:lpwstr>927e65b8-7ad7-48db-a3c6-c42a67c100d6</vt:lpwstr>
  </property>
  <property fmtid="{D5CDD505-2E9C-101B-9397-08002B2CF9AE}" pid="7" name="MSIP_Label_8083ca2a-fa5f-423f-8f80-7e27cbcfb750_ActionId">
    <vt:lpwstr>1b9235cb-6d0c-42a4-8654-7d5473b2bae8</vt:lpwstr>
  </property>
  <property fmtid="{D5CDD505-2E9C-101B-9397-08002B2CF9AE}" pid="8" name="MSIP_Label_8083ca2a-fa5f-423f-8f80-7e27cbcfb750_ContentBits">
    <vt:lpwstr>0</vt:lpwstr>
  </property>
</Properties>
</file>